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70" r:id="rId4"/>
    <p:sldId id="271" r:id="rId5"/>
    <p:sldId id="265" r:id="rId6"/>
    <p:sldId id="261" r:id="rId7"/>
    <p:sldId id="259" r:id="rId8"/>
    <p:sldId id="280" r:id="rId9"/>
    <p:sldId id="275" r:id="rId10"/>
    <p:sldId id="262" r:id="rId11"/>
    <p:sldId id="273" r:id="rId12"/>
    <p:sldId id="264" r:id="rId13"/>
    <p:sldId id="276" r:id="rId14"/>
    <p:sldId id="267" r:id="rId15"/>
    <p:sldId id="277" r:id="rId16"/>
    <p:sldId id="269" r:id="rId17"/>
    <p:sldId id="278" r:id="rId18"/>
    <p:sldId id="272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1345" autoAdjust="0"/>
  </p:normalViewPr>
  <p:slideViewPr>
    <p:cSldViewPr snapToGrid="0">
      <p:cViewPr varScale="1">
        <p:scale>
          <a:sx n="53" d="100"/>
          <a:sy n="53" d="100"/>
        </p:scale>
        <p:origin x="27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32F8E-3F61-4687-8A2C-FCBFD88DBD8A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D3CD5-70F3-42C1-96E1-09648F68F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4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1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8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80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16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0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84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12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5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07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6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45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37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97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82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D3CD5-70F3-42C1-96E1-09648F68F2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3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9AE55-9E64-156B-3DF0-2CE3F6557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BE928-3BB7-7956-32EF-AD71302E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0ACC2-4535-15A5-7653-3E35D8BB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293FB-E70A-9DAD-E856-BCF3BA95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4E0E9-422A-C472-F5AA-FCA10D09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5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79757-5211-59B8-EACA-0CC0F453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00BC3-B647-9D2E-4A71-56EB5F438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07C5D-8E0E-857B-1668-57977FC5B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89CDA-CECD-6ADC-7998-CE15874D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A2799-9975-2B94-7812-78063BB4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E3645-DA7A-D43E-1FF6-B2DA22342E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B499D1-8CF2-BEEB-56B9-82D164CAF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2CB75-C8C7-C4DF-AA2F-F08B9BB9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361AF-3105-60B9-79CB-81A2C4304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72F27-2B76-AA5C-D375-B45293523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7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5/28/2023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56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5/28/2023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70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34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01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5/28/2023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34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5/28/2023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48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5/28/2023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30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61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A3422-2707-8187-40CD-2A712114B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16B85-2A1B-EAF3-E16D-F9B5BD293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D9D3D-19C4-D2A7-AC93-318973313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E55E3-7E61-9CC6-A5BF-BA29135F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01A66-79A7-179B-D508-F4648EEF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39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06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96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2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1616-D5FE-C852-52F1-D4207359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6C96A-CAEA-77AB-CEE5-686FFBE2D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A1772-E5E7-A192-7093-605D0B46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BA8E6-5763-E199-DF90-8C13C6D4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00951-5512-DC6D-C00B-AF5DB477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8A6F-F412-2B51-F671-EF39D342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6FD24-1CAA-525E-A651-E855B99BA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59CD-54E6-C559-7765-B33C0E03C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63ADC-6888-552D-6D55-0DA39361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4F058-0DFE-13B0-5FED-5E7B90CF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54B1E-002F-41B2-BD7F-7BC9E7E9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FCE0F-8428-D03F-41ED-9D8746E4A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4C7BD-6422-D6F3-EF50-060C48F2C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8E654-6819-06C6-5C8D-A5545CC1D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48CDF8-8CC1-6C45-3527-52BDED791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FCCCD-47B1-7337-CA48-F5DCF6C05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5BE2E-45BC-7B11-99A6-110A1152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76F41F-A2D1-729D-BDBB-4BD99F3C0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FE1651-A02E-7F0D-384B-8C0C774D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4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54CC-60C7-5C0B-7DD9-A03046556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37471-6F96-D66E-AF45-111FA845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235DDC-F015-977A-F8B3-E6E82446C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296CB-46BC-DB0A-25AC-92F89402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1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8D604E-505B-2C4A-E485-F6147EDE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CB2EA-CB5F-3942-D332-8988D24AA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9BAB9-2453-CFF6-21EA-D8497D4E5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5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E4F3-3345-BF4F-ED22-CC9022C5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457AE-520C-1A00-F3FC-2ED9D20D4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E3364-8678-46FF-78AA-483AD6FF0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CBE51-89A5-95F3-EB24-1725BA1EE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035EA-F93B-076F-E33B-2574DA45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0C71F-2062-0E5C-D51B-C0D1BDAD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8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CEA21-77F7-6EE3-99A3-CDAFF2B4F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5CDF93-72A7-57A0-0A33-108AE34F3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5DC70-8269-3DE2-75CE-251EBD8A5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3CCBD-0160-D526-4E90-79B5F9D6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E6F92-092E-CB25-5088-AF840F773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A5C3B-156F-7B0F-5ED6-0EFBB0F1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7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11B28E-650B-91FE-9D2A-D49BBF0AC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E7E94-25F0-9EF4-6771-EB21BE437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5C28E-51AB-B31D-3D16-B6ADC7773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743B-D63C-4115-8A09-18B170F4DF3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85000-2212-F985-B8A5-029806585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59C1A-7F45-F433-15F2-A8BF7C0C1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E66E7-39D9-4963-A287-1B472BBAA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4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5/28/2023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0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nl.wiktionary.org/wiki/detecto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C85477-CA81-8AAC-FAF9-FB0D3A6C55AB}"/>
              </a:ext>
            </a:extLst>
          </p:cNvPr>
          <p:cNvSpPr txBox="1"/>
          <p:nvPr/>
        </p:nvSpPr>
        <p:spPr>
          <a:xfrm>
            <a:off x="1737674" y="182088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SG" altLang="en-US" sz="5400" dirty="0">
                <a:solidFill>
                  <a:schemeClr val="accent6">
                    <a:lumMod val="50000"/>
                  </a:schemeClr>
                </a:solidFill>
                <a:latin typeface="文鼎粗魏碑" panose="020B0609010101010101" pitchFamily="49" charset="-120"/>
                <a:ea typeface="文鼎粗魏碑" panose="020B0609010101010101" pitchFamily="49" charset="-120"/>
                <a:cs typeface="文鼎粗魏碑" panose="020B0609010101010101" pitchFamily="49" charset="-120"/>
              </a:rPr>
              <a:t>真理的聖靈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文鼎粗魏碑" panose="020B0609010101010101" pitchFamily="49" charset="-120"/>
              <a:ea typeface="文鼎粗魏碑" panose="020B0609010101010101" pitchFamily="49" charset="-120"/>
              <a:cs typeface="文鼎粗魏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5997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7319DD-9672-B63E-B217-F5A3A0362838}"/>
              </a:ext>
            </a:extLst>
          </p:cNvPr>
          <p:cNvSpPr txBox="1"/>
          <p:nvPr/>
        </p:nvSpPr>
        <p:spPr>
          <a:xfrm>
            <a:off x="2098209" y="1731878"/>
            <a:ext cx="88022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C0000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他 </a:t>
            </a:r>
            <a:r>
              <a:rPr lang="en-US" altLang="zh-TW" sz="3600" dirty="0">
                <a:solidFill>
                  <a:srgbClr val="C0000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[</a:t>
            </a:r>
            <a:r>
              <a:rPr lang="zh-TW" altLang="en-US" sz="3600" dirty="0">
                <a:solidFill>
                  <a:srgbClr val="C0000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聖靈</a:t>
            </a:r>
            <a:r>
              <a:rPr lang="en-US" altLang="zh-TW" sz="3600" dirty="0">
                <a:solidFill>
                  <a:srgbClr val="C0000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] </a:t>
            </a:r>
            <a:r>
              <a:rPr lang="zh-TW" altLang="en-US" sz="3600" dirty="0">
                <a:solidFill>
                  <a:srgbClr val="C0000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既來了，</a:t>
            </a:r>
            <a:endParaRPr lang="en-US" altLang="zh-TW" sz="3600" dirty="0">
              <a:solidFill>
                <a:srgbClr val="C00000"/>
              </a:solidFill>
              <a:latin typeface="文鼎特黑" panose="020B0609010101010101" pitchFamily="49" charset="-120"/>
              <a:ea typeface="文鼎特黑" panose="020B0609010101010101" pitchFamily="49" charset="-120"/>
              <a:cs typeface="文鼎特黑" panose="020B0609010101010101" pitchFamily="49" charset="-120"/>
            </a:endParaRPr>
          </a:p>
          <a:p>
            <a:r>
              <a:rPr lang="zh-TW" altLang="en-US" sz="2800" dirty="0">
                <a:solidFill>
                  <a:srgbClr val="0070C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就要叫世人為罪、為義、為審判，自己責備自己。</a:t>
            </a:r>
            <a:endParaRPr lang="en-US" altLang="zh-TW" sz="2800" dirty="0">
              <a:solidFill>
                <a:srgbClr val="0070C0"/>
              </a:solidFill>
              <a:latin typeface="文鼎特黑" panose="020B0609010101010101" pitchFamily="49" charset="-120"/>
              <a:ea typeface="文鼎特黑" panose="020B0609010101010101" pitchFamily="49" charset="-120"/>
              <a:cs typeface="文鼎特黑" panose="020B0609010101010101" pitchFamily="49" charset="-12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kern="0" dirty="0">
                <a:solidFill>
                  <a:srgbClr val="C00000"/>
                </a:solidFill>
                <a:effectLst/>
                <a:latin typeface="Aharoni" panose="02010803020104030203" pitchFamily="2" charset="-79"/>
                <a:ea typeface="MingLiU" panose="02020509000000000000" pitchFamily="49" charset="-120"/>
                <a:cs typeface="Aharoni" panose="02010803020104030203" pitchFamily="2" charset="-79"/>
              </a:rPr>
              <a:t> expose the error </a:t>
            </a:r>
            <a:endParaRPr lang="en-US" sz="3600" dirty="0">
              <a:solidFill>
                <a:srgbClr val="C00000"/>
              </a:solidFill>
              <a:latin typeface="Aharoni" panose="02010803020104030203" pitchFamily="2" charset="-79"/>
              <a:ea typeface="文鼎特黑" panose="020B0609010101010101" pitchFamily="49" charset="-120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AF1C1-4023-B6A5-248D-3506E77BE25F}"/>
              </a:ext>
            </a:extLst>
          </p:cNvPr>
          <p:cNvSpPr txBox="1"/>
          <p:nvPr/>
        </p:nvSpPr>
        <p:spPr>
          <a:xfrm>
            <a:off x="936699" y="3638005"/>
            <a:ext cx="1025777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zh-SG" sz="2800" dirty="0">
                <a:solidFill>
                  <a:schemeClr val="accent2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[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世人自認無罪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] </a:t>
            </a:r>
            <a:r>
              <a:rPr lang="zh-SG" altLang="en-US" sz="2800" dirty="0">
                <a:solidFill>
                  <a:srgbClr val="00206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為罪，是因他們不信我；</a:t>
            </a:r>
            <a:endParaRPr lang="en-US" altLang="zh-SG" sz="28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zh-SG" sz="2800" dirty="0">
                <a:solidFill>
                  <a:schemeClr val="accent2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[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世人自認有義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] </a:t>
            </a:r>
            <a:r>
              <a:rPr lang="zh-SG" altLang="en-US" sz="2800" dirty="0">
                <a:solidFill>
                  <a:srgbClr val="00206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為義，是因我往父那裏去，你們就不再見我；</a:t>
            </a:r>
            <a:endParaRPr lang="en-US" altLang="zh-SG" sz="28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zh-SG" sz="2800" dirty="0">
                <a:solidFill>
                  <a:schemeClr val="accent2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[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世人無感審判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] </a:t>
            </a:r>
            <a:r>
              <a:rPr lang="zh-SG" altLang="en-US" sz="2800" dirty="0">
                <a:solidFill>
                  <a:srgbClr val="00206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為審判，是因這世界的王受了審判。</a:t>
            </a:r>
            <a:endParaRPr lang="en-US" altLang="zh-SG" sz="28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4472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0E52DA-C97D-E6C4-E75E-B3C727CF8DDE}"/>
              </a:ext>
            </a:extLst>
          </p:cNvPr>
          <p:cNvSpPr txBox="1"/>
          <p:nvPr/>
        </p:nvSpPr>
        <p:spPr>
          <a:xfrm>
            <a:off x="1140640" y="802286"/>
            <a:ext cx="10004613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dirty="0">
                <a:solidFill>
                  <a:srgbClr val="0070C0"/>
                </a:solidFill>
                <a:latin typeface="KaiTi" panose="02010609060101010101" pitchFamily="49" charset="-122"/>
                <a:ea typeface="超研澤粗魏碑" panose="02010609010101010101" pitchFamily="49" charset="-120"/>
              </a:rPr>
              <a:t>約翰福音 </a:t>
            </a:r>
            <a:r>
              <a:rPr lang="en-US" altLang="zh-TW" dirty="0">
                <a:solidFill>
                  <a:srgbClr val="0070C0"/>
                </a:solidFill>
                <a:latin typeface="KaiTi" panose="02010609060101010101" pitchFamily="49" charset="-122"/>
                <a:ea typeface="超研澤粗魏碑" panose="02010609010101010101" pitchFamily="49" charset="-120"/>
              </a:rPr>
              <a:t>16:7-15</a:t>
            </a:r>
          </a:p>
          <a:p>
            <a:r>
              <a:rPr lang="zh-TW" altLang="en-US" sz="2800" dirty="0">
                <a:highlight>
                  <a:srgbClr val="00FF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我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還有好些事</a:t>
            </a:r>
            <a:r>
              <a:rPr lang="zh-TW" altLang="en-US" sz="2800" dirty="0">
                <a:highlight>
                  <a:srgbClr val="00FF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要</a:t>
            </a:r>
            <a:r>
              <a:rPr lang="zh-TW" altLang="en-US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告訴你們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，但你們現在</a:t>
            </a:r>
            <a:r>
              <a:rPr lang="zh-TW" altLang="en-US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擔當不了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（不能領會）。</a:t>
            </a:r>
            <a:endParaRPr lang="en-US" altLang="zh-TW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TW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2800" dirty="0">
                <a:solidFill>
                  <a:srgbClr val="C0000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只等真理的聖靈來了，</a:t>
            </a:r>
            <a:endParaRPr lang="en-US" altLang="zh-TW" sz="2800" dirty="0">
              <a:solidFill>
                <a:srgbClr val="C00000"/>
              </a:solidFill>
              <a:latin typeface="文鼎特黑" panose="020B0609010101010101" pitchFamily="49" charset="-120"/>
              <a:ea typeface="文鼎特黑" panose="020B0609010101010101" pitchFamily="49" charset="-120"/>
              <a:cs typeface="文鼎特黑" panose="020B0609010101010101" pitchFamily="49" charset="-120"/>
            </a:endParaRPr>
          </a:p>
          <a:p>
            <a:r>
              <a:rPr lang="zh-TW" altLang="en-US" sz="2800" dirty="0">
                <a:highlight>
                  <a:srgbClr val="00FF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他要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引導你們</a:t>
            </a:r>
            <a:r>
              <a:rPr lang="zh-TW" altLang="en-US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明白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（進入）一切的真理；</a:t>
            </a:r>
            <a:endParaRPr lang="en-US" altLang="zh-TW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TW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因為他不是憑自己說的，乃是把他所聽見的</a:t>
            </a:r>
            <a:r>
              <a:rPr lang="zh-TW" altLang="en-US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都說出來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endParaRPr lang="en-US" altLang="zh-TW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2800" dirty="0">
                <a:highlight>
                  <a:srgbClr val="00FF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並要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把將來的事</a:t>
            </a:r>
            <a:r>
              <a:rPr lang="zh-TW" altLang="en-US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告訴你們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TW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TW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2800" dirty="0">
                <a:highlight>
                  <a:srgbClr val="00FF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他要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榮耀我，因為</a:t>
            </a:r>
            <a:r>
              <a:rPr lang="zh-TW" altLang="en-US" sz="2800" dirty="0">
                <a:highlight>
                  <a:srgbClr val="00FF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他要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將受於我的</a:t>
            </a:r>
            <a:r>
              <a:rPr lang="zh-TW" altLang="en-US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告訴你們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TW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凡父所有的，都是我的；</a:t>
            </a:r>
            <a:endParaRPr lang="en-US" altLang="zh-TW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所以我說，</a:t>
            </a:r>
            <a:r>
              <a:rPr lang="zh-TW" altLang="en-US" sz="2800" dirty="0">
                <a:highlight>
                  <a:srgbClr val="00FF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他要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將受於我的</a:t>
            </a:r>
            <a:r>
              <a:rPr lang="zh-TW" altLang="en-US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告訴你們</a:t>
            </a:r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95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0E52DA-C97D-E6C4-E75E-B3C727CF8DDE}"/>
              </a:ext>
            </a:extLst>
          </p:cNvPr>
          <p:cNvSpPr txBox="1"/>
          <p:nvPr/>
        </p:nvSpPr>
        <p:spPr>
          <a:xfrm>
            <a:off x="2169340" y="973736"/>
            <a:ext cx="5745935" cy="3730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黑" panose="020B0609010101010101" pitchFamily="49" charset="-120"/>
                <a:cs typeface="Times New Roman" panose="02020603050405020304" pitchFamily="18" charset="0"/>
              </a:rPr>
              <a:t>二、真理的聖靈</a:t>
            </a: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黑" panose="020B0609010101010101" pitchFamily="49" charset="-120"/>
                <a:cs typeface="Calibri" panose="020F0502020204030204" pitchFamily="34" charset="0"/>
              </a:rPr>
              <a:t>來</a:t>
            </a:r>
            <a:endParaRPr lang="en-US" altLang="zh-TW" sz="3200" dirty="0">
              <a:solidFill>
                <a:srgbClr val="C00000"/>
              </a:solidFill>
              <a:effectLst/>
              <a:latin typeface="Calibri" panose="020F0502020204030204" pitchFamily="34" charset="0"/>
              <a:ea typeface="文鼎特黑" panose="020B0609010101010101" pitchFamily="49" charset="-12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en-US" sz="1200" dirty="0">
              <a:solidFill>
                <a:srgbClr val="C0000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 </a:t>
            </a:r>
            <a:r>
              <a:rPr lang="zh-TW" sz="32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顯露世人的錯失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 </a:t>
            </a:r>
            <a:r>
              <a:rPr lang="zh-TW" sz="32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引導兒女明白一切的真理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 </a:t>
            </a:r>
            <a:r>
              <a:rPr lang="zh-TW" sz="32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榮耀主耶穌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 </a:t>
            </a:r>
            <a:r>
              <a:rPr lang="zh-TW" sz="32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將受於主的告訴我們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46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85BC6-507D-AEAA-AD72-4F03EC23E5B6}"/>
              </a:ext>
            </a:extLst>
          </p:cNvPr>
          <p:cNvSpPr txBox="1"/>
          <p:nvPr/>
        </p:nvSpPr>
        <p:spPr>
          <a:xfrm>
            <a:off x="840217" y="1189830"/>
            <a:ext cx="7332234" cy="4890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TW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1 </a:t>
            </a:r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提阿非羅啊，我已經作了前書，論到耶穌開頭一切所行所教訓的， </a:t>
            </a:r>
            <a:r>
              <a:rPr lang="en-US" altLang="zh-TW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2 </a:t>
            </a:r>
            <a:r>
              <a:rPr lang="zh-TW" altLang="en-US" sz="28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直到他藉著聖靈吩咐</a:t>
            </a:r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所揀選的使徒，以後被接上升的日子為止。</a:t>
            </a:r>
            <a:r>
              <a:rPr lang="en-US" altLang="zh-TW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3 </a:t>
            </a:r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他受害之後，用許多的憑據將自己活活的顯給使徒看，四十天之久向他們顯現，講說神國的事。</a:t>
            </a:r>
            <a:r>
              <a:rPr lang="en-US" altLang="zh-TW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4 </a:t>
            </a:r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耶穌和他們聚集的時候，囑咐他們說：「不要離開耶路撒冷，</a:t>
            </a:r>
            <a:r>
              <a:rPr lang="zh-TW" altLang="en-US" sz="28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要等候父所應許的</a:t>
            </a:r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，就是你們聽見我說過的。</a:t>
            </a:r>
            <a:r>
              <a:rPr lang="en-US" altLang="zh-TW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5 </a:t>
            </a:r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約翰是用水施洗，但不多幾日，</a:t>
            </a:r>
            <a:r>
              <a:rPr lang="zh-TW" altLang="en-US" sz="28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你們要受聖靈的洗</a:t>
            </a:r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。</a:t>
            </a:r>
            <a:r>
              <a:rPr lang="en-US" altLang="zh-TW" sz="28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……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超研澤粗魏碑" panose="02010609010101010101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0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moke detector on a ceiling&#10;&#10;Description automatically generated with medium confidence">
            <a:extLst>
              <a:ext uri="{FF2B5EF4-FFF2-40B4-BE49-F238E27FC236}">
                <a16:creationId xmlns:a16="http://schemas.microsoft.com/office/drawing/2014/main" id="{BD554637-0A87-FC32-9351-FA5B60201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005" r="15434" b="1"/>
          <a:stretch/>
        </p:blipFill>
        <p:spPr>
          <a:xfrm>
            <a:off x="1463040" y="1950685"/>
            <a:ext cx="4272503" cy="427250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285BC6-507D-AEAA-AD72-4F03EC23E5B6}"/>
              </a:ext>
            </a:extLst>
          </p:cNvPr>
          <p:cNvSpPr txBox="1"/>
          <p:nvPr/>
        </p:nvSpPr>
        <p:spPr>
          <a:xfrm>
            <a:off x="6456547" y="1454626"/>
            <a:ext cx="4195673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TW" altLang="en-US" sz="3600" dirty="0">
                <a:solidFill>
                  <a:schemeClr val="tx1">
                    <a:alpha val="80000"/>
                  </a:schemeClr>
                </a:solidFill>
                <a:effectLst/>
                <a:ea typeface="文鼎粗黑" panose="02010609010101010101" pitchFamily="49" charset="-120"/>
              </a:rPr>
              <a:t>三、聖靈的經歷</a:t>
            </a:r>
            <a:endParaRPr lang="en-US" altLang="zh-TW" sz="3600" dirty="0">
              <a:solidFill>
                <a:schemeClr val="tx1">
                  <a:alpha val="80000"/>
                </a:schemeClr>
              </a:solidFill>
              <a:effectLst/>
              <a:ea typeface="文鼎粗黑" panose="02010609010101010101" pitchFamily="49" charset="-12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zh-TW" sz="3600" dirty="0">
              <a:solidFill>
                <a:schemeClr val="tx1">
                  <a:alpha val="80000"/>
                </a:schemeClr>
              </a:solidFill>
              <a:effectLst/>
              <a:ea typeface="文鼎粗黑" panose="02010609010101010101" pitchFamily="49" charset="-12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chemeClr val="tx1">
                    <a:alpha val="80000"/>
                  </a:schemeClr>
                </a:solidFill>
                <a:ea typeface="文鼎粗黑" panose="02010609010101010101" pitchFamily="49" charset="-120"/>
              </a:rPr>
              <a:t>等候聖靈的應許</a:t>
            </a:r>
            <a:endParaRPr lang="en-US" altLang="zh-TW" sz="3600" dirty="0">
              <a:solidFill>
                <a:schemeClr val="tx1">
                  <a:alpha val="80000"/>
                </a:schemeClr>
              </a:solidFill>
              <a:ea typeface="文鼎粗黑" panose="02010609010101010101" pitchFamily="49" charset="-12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chemeClr val="tx1">
                    <a:alpha val="80000"/>
                  </a:schemeClr>
                </a:solidFill>
                <a:ea typeface="文鼎粗黑" panose="02010609010101010101" pitchFamily="49" charset="-120"/>
              </a:rPr>
              <a:t>領受聖靈的施洗</a:t>
            </a:r>
            <a:endParaRPr lang="en-US" altLang="zh-TW" sz="3600" dirty="0">
              <a:solidFill>
                <a:schemeClr val="tx1">
                  <a:alpha val="80000"/>
                </a:schemeClr>
              </a:solidFill>
              <a:ea typeface="文鼎粗黑" panose="02010609010101010101" pitchFamily="49" charset="-12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chemeClr val="tx1">
                    <a:alpha val="80000"/>
                  </a:schemeClr>
                </a:solidFill>
                <a:ea typeface="文鼎粗黑" panose="02010609010101010101" pitchFamily="49" charset="-120"/>
              </a:rPr>
              <a:t>順從聖靈的吩咐</a:t>
            </a:r>
            <a:endParaRPr lang="en-US" altLang="zh-TW" sz="3600" dirty="0">
              <a:solidFill>
                <a:schemeClr val="tx1">
                  <a:alpha val="80000"/>
                </a:schemeClr>
              </a:solidFill>
              <a:ea typeface="文鼎粗黑" panose="02010609010101010101" pitchFamily="49" charset="-12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tx1">
                  <a:alpha val="80000"/>
                </a:schemeClr>
              </a:solidFill>
              <a:effectLst/>
              <a:ea typeface="文鼎粗黑" panose="02010609010101010101" pitchFamily="49" charset="-120"/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87388DF-83A9-F65F-A8E7-4F8521CB55B7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nl.wiktionary.org/wiki/detect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71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FBA049-E840-EE57-3540-034C031BA63F}"/>
              </a:ext>
            </a:extLst>
          </p:cNvPr>
          <p:cNvSpPr txBox="1"/>
          <p:nvPr/>
        </p:nvSpPr>
        <p:spPr>
          <a:xfrm>
            <a:off x="1891252" y="1137400"/>
            <a:ext cx="642407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ea typeface="超研澤粗魏碑" panose="02010609010101010101" pitchFamily="49" charset="-120"/>
              </a:rPr>
              <a:t>使徒行傳 </a:t>
            </a:r>
            <a:r>
              <a:rPr lang="en-US" altLang="zh-TW" sz="3200" dirty="0">
                <a:solidFill>
                  <a:srgbClr val="FF0000"/>
                </a:solidFill>
                <a:ea typeface="超研澤粗魏碑" panose="02010609010101010101" pitchFamily="49" charset="-120"/>
              </a:rPr>
              <a:t>2:1-4 </a:t>
            </a:r>
          </a:p>
          <a:p>
            <a:endParaRPr lang="en-US" altLang="zh-TW" sz="1200" dirty="0">
              <a:solidFill>
                <a:srgbClr val="0070C0"/>
              </a:solidFill>
              <a:ea typeface="超研澤粗魏碑" panose="02010609010101010101" pitchFamily="49" charset="-120"/>
            </a:endParaRPr>
          </a:p>
          <a:p>
            <a:r>
              <a:rPr lang="en-US" altLang="zh-TW" sz="32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8 </a:t>
            </a:r>
            <a:r>
              <a:rPr lang="zh-TW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但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聖靈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降臨</a:t>
            </a:r>
            <a:r>
              <a:rPr lang="zh-TW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在你們身上，</a:t>
            </a:r>
            <a:endParaRPr lang="en-US" altLang="zh-TW" sz="3200" dirty="0">
              <a:solidFill>
                <a:srgbClr val="002060"/>
              </a:solidFill>
              <a:latin typeface="Times New Roman" panose="02020603050405020304" pitchFamily="18" charset="0"/>
              <a:ea typeface="超研澤粗魏碑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你們就</a:t>
            </a:r>
            <a:r>
              <a:rPr lang="zh-TW" altLang="en-US" sz="3200" dirty="0">
                <a:solidFill>
                  <a:srgbClr val="00206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必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得著能力</a:t>
            </a:r>
            <a:r>
              <a:rPr lang="zh-TW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，</a:t>
            </a:r>
            <a:endParaRPr lang="en-US" altLang="zh-TW" sz="3200" dirty="0">
              <a:solidFill>
                <a:srgbClr val="002060"/>
              </a:solidFill>
              <a:latin typeface="Times New Roman" panose="02020603050405020304" pitchFamily="18" charset="0"/>
              <a:ea typeface="超研澤粗魏碑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並要在耶路撒冷、猶太全地，</a:t>
            </a:r>
            <a:endParaRPr lang="en-US" altLang="zh-TW" sz="3200" dirty="0">
              <a:solidFill>
                <a:srgbClr val="002060"/>
              </a:solidFill>
              <a:latin typeface="Times New Roman" panose="02020603050405020304" pitchFamily="18" charset="0"/>
              <a:ea typeface="超研澤粗魏碑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和撒瑪利亞，直到地極，</a:t>
            </a:r>
            <a:endParaRPr lang="en-US" altLang="zh-TW" sz="3200" dirty="0">
              <a:solidFill>
                <a:srgbClr val="002060"/>
              </a:solidFill>
              <a:latin typeface="Times New Roman" panose="02020603050405020304" pitchFamily="18" charset="0"/>
              <a:ea typeface="超研澤粗魏碑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作我的見證</a:t>
            </a:r>
            <a:r>
              <a:rPr lang="zh-TW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超研澤粗魏碑" panose="02010609010101010101" pitchFamily="49" charset="-12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90198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CF941D-2B35-C44F-8572-4613AC45F872}"/>
              </a:ext>
            </a:extLst>
          </p:cNvPr>
          <p:cNvSpPr txBox="1"/>
          <p:nvPr/>
        </p:nvSpPr>
        <p:spPr>
          <a:xfrm>
            <a:off x="993838" y="797395"/>
            <a:ext cx="10007241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3200" dirty="0">
                <a:solidFill>
                  <a:srgbClr val="FF0000"/>
                </a:solidFill>
                <a:ea typeface="超研澤粗魏碑" panose="02010609010101010101" pitchFamily="49" charset="-120"/>
              </a:rPr>
              <a:t>使徒行傳 </a:t>
            </a:r>
            <a:r>
              <a:rPr lang="en-US" altLang="zh-TW" sz="3200" dirty="0">
                <a:solidFill>
                  <a:srgbClr val="FF0000"/>
                </a:solidFill>
                <a:ea typeface="超研澤粗魏碑" panose="02010609010101010101" pitchFamily="49" charset="-120"/>
              </a:rPr>
              <a:t>2:1-4 </a:t>
            </a:r>
          </a:p>
          <a:p>
            <a:pPr>
              <a:spcAft>
                <a:spcPts val="600"/>
              </a:spcAft>
            </a:pPr>
            <a:endParaRPr lang="en-US" altLang="zh-TW" sz="1200" dirty="0">
              <a:solidFill>
                <a:srgbClr val="FF0000"/>
              </a:solidFill>
              <a:ea typeface="超研澤粗魏碑" panose="02010609010101010101" pitchFamily="49" charset="-120"/>
            </a:endParaRPr>
          </a:p>
          <a:p>
            <a:pPr>
              <a:spcAft>
                <a:spcPts val="600"/>
              </a:spcAft>
            </a:pPr>
            <a:r>
              <a:rPr lang="en-US" altLang="zh-TW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1 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五旬節到了，門徒都聚集在一處。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pPr>
              <a:spcAft>
                <a:spcPts val="600"/>
              </a:spcAft>
            </a:pPr>
            <a:r>
              <a:rPr lang="en-US" altLang="zh-TW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2 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忽然，</a:t>
            </a:r>
            <a:r>
              <a:rPr lang="zh-TW" altLang="en-US" sz="3200" dirty="0">
                <a:solidFill>
                  <a:srgbClr val="C00000"/>
                </a:solidFill>
                <a:ea typeface="超研澤粗魏碑" panose="02010609010101010101" pitchFamily="49" charset="-120"/>
              </a:rPr>
              <a:t>從天上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FFFF00"/>
                </a:highlight>
                <a:ea typeface="超研澤粗魏碑" panose="02010609010101010101" pitchFamily="49" charset="-120"/>
              </a:rPr>
              <a:t>有響聲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00FF00"/>
                </a:highlight>
                <a:ea typeface="超研澤粗魏碑" panose="02010609010101010101" pitchFamily="49" charset="-120"/>
              </a:rPr>
              <a:t>下來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，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   好像一陣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FFFF00"/>
                </a:highlight>
                <a:ea typeface="超研澤粗魏碑" panose="02010609010101010101" pitchFamily="49" charset="-120"/>
              </a:rPr>
              <a:t>大風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吹過，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00FF00"/>
                </a:highlight>
                <a:ea typeface="超研澤粗魏碑" panose="02010609010101010101" pitchFamily="49" charset="-120"/>
              </a:rPr>
              <a:t>充滿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了他們所坐的屋子，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pPr>
              <a:spcAft>
                <a:spcPts val="600"/>
              </a:spcAft>
            </a:pPr>
            <a:r>
              <a:rPr lang="en-US" altLang="zh-TW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3 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又有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FFFF00"/>
                </a:highlight>
                <a:ea typeface="超研澤粗魏碑" panose="02010609010101010101" pitchFamily="49" charset="-120"/>
              </a:rPr>
              <a:t>舌頭如火焰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00FF00"/>
                </a:highlight>
                <a:ea typeface="超研澤粗魏碑" panose="02010609010101010101" pitchFamily="49" charset="-120"/>
              </a:rPr>
              <a:t>顯現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出來，分開落在他們各人頭上。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pPr>
              <a:spcAft>
                <a:spcPts val="600"/>
              </a:spcAft>
            </a:pPr>
            <a:r>
              <a:rPr lang="en-US" altLang="zh-TW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4 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他們就都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FFFF00"/>
                </a:highlight>
                <a:ea typeface="超研澤粗魏碑" panose="02010609010101010101" pitchFamily="49" charset="-120"/>
              </a:rPr>
              <a:t>被聖靈充滿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，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pPr>
              <a:spcAft>
                <a:spcPts val="600"/>
              </a:spcAft>
            </a:pPr>
            <a:r>
              <a:rPr lang="en-US" altLang="zh-TW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    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按著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FFFF00"/>
                </a:highlight>
                <a:ea typeface="超研澤粗魏碑" panose="02010609010101010101" pitchFamily="49" charset="-120"/>
              </a:rPr>
              <a:t>聖靈所賜的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00FFFF"/>
                </a:highlight>
                <a:ea typeface="超研澤粗魏碑" panose="02010609010101010101" pitchFamily="49" charset="-120"/>
              </a:rPr>
              <a:t>口才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說起別國的話來。 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1349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lorful hot air balloon on sunset sky">
            <a:extLst>
              <a:ext uri="{FF2B5EF4-FFF2-40B4-BE49-F238E27FC236}">
                <a16:creationId xmlns:a16="http://schemas.microsoft.com/office/drawing/2014/main" id="{E9F41993-00D7-AB57-8A48-C9796AF31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0" r="31370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6450D0-AA5F-E64B-1514-7ACA02244654}"/>
              </a:ext>
            </a:extLst>
          </p:cNvPr>
          <p:cNvSpPr txBox="1"/>
          <p:nvPr/>
        </p:nvSpPr>
        <p:spPr>
          <a:xfrm>
            <a:off x="3984275" y="1543394"/>
            <a:ext cx="4415008" cy="3226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>
              <a:lnSpc>
                <a:spcPct val="125000"/>
              </a:lnSpc>
              <a:spcBef>
                <a:spcPts val="0"/>
              </a:spcBef>
            </a:pPr>
            <a:r>
              <a:rPr lang="zh-TW" altLang="en-US" sz="3600" dirty="0">
                <a:solidFill>
                  <a:srgbClr val="0000FF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四、</a:t>
            </a:r>
            <a:r>
              <a:rPr lang="zh-TW" altLang="en-US" sz="3600" dirty="0">
                <a:solidFill>
                  <a:srgbClr val="0000FF"/>
                </a:solidFill>
                <a:effectLst/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聖靈的工作</a:t>
            </a:r>
            <a:endParaRPr lang="en-US" altLang="zh-TW" sz="3600" dirty="0">
              <a:solidFill>
                <a:srgbClr val="0000FF"/>
              </a:solidFill>
              <a:effectLst/>
              <a:latin typeface="文鼎特黑" panose="020B0609010101010101" pitchFamily="49" charset="-120"/>
              <a:ea typeface="文鼎特黑" panose="020B0609010101010101" pitchFamily="49" charset="-120"/>
              <a:cs typeface="文鼎特黑" panose="020B0609010101010101" pitchFamily="49" charset="-120"/>
            </a:endParaRPr>
          </a:p>
          <a:p>
            <a:pPr marR="0" lvl="0">
              <a:lnSpc>
                <a:spcPct val="125000"/>
              </a:lnSpc>
              <a:spcBef>
                <a:spcPts val="0"/>
              </a:spcBef>
            </a:pPr>
            <a:endParaRPr lang="en-US" altLang="zh-TW" sz="1200" dirty="0">
              <a:solidFill>
                <a:srgbClr val="002060"/>
              </a:solidFill>
              <a:latin typeface="文鼎特黑" panose="020B0609010101010101" pitchFamily="49" charset="-120"/>
              <a:ea typeface="文鼎特黑" panose="020B0609010101010101" pitchFamily="49" charset="-120"/>
              <a:cs typeface="文鼎特黑" panose="020B0609010101010101" pitchFamily="49" charset="-120"/>
            </a:endParaRPr>
          </a:p>
          <a:p>
            <a:pPr marL="571500" marR="0" lvl="0" indent="-571500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rgbClr val="0070C0"/>
                </a:solidFill>
                <a:effectLst/>
                <a:latin typeface="文鼎特明" panose="020B0609010101010101" pitchFamily="49" charset="-120"/>
                <a:ea typeface="文鼎特明" panose="020B0609010101010101" pitchFamily="49" charset="-120"/>
                <a:cs typeface="文鼎特明" panose="020B0609010101010101" pitchFamily="49" charset="-120"/>
              </a:rPr>
              <a:t>降臨在人身上</a:t>
            </a:r>
            <a:endParaRPr lang="en-US" altLang="zh-TW" sz="3600" dirty="0">
              <a:solidFill>
                <a:srgbClr val="0070C0"/>
              </a:solidFill>
              <a:effectLst/>
              <a:latin typeface="文鼎特明" panose="020B0609010101010101" pitchFamily="49" charset="-120"/>
              <a:ea typeface="文鼎特明" panose="020B0609010101010101" pitchFamily="49" charset="-120"/>
              <a:cs typeface="文鼎特明" panose="020B0609010101010101" pitchFamily="49" charset="-120"/>
            </a:endParaRPr>
          </a:p>
          <a:p>
            <a:pPr marL="571500" marR="0" lvl="0" indent="-571500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rgbClr val="0070C0"/>
                </a:solidFill>
                <a:effectLst/>
                <a:latin typeface="文鼎特明" panose="020B0609010101010101" pitchFamily="49" charset="-120"/>
                <a:ea typeface="文鼎特明" panose="020B0609010101010101" pitchFamily="49" charset="-120"/>
                <a:cs typeface="文鼎特明" panose="020B0609010101010101" pitchFamily="49" charset="-120"/>
              </a:rPr>
              <a:t>被聖臨澆灌者</a:t>
            </a:r>
            <a:endParaRPr lang="en-US" altLang="zh-TW" sz="3600" dirty="0">
              <a:solidFill>
                <a:srgbClr val="0070C0"/>
              </a:solidFill>
              <a:latin typeface="文鼎特明" panose="020B0609010101010101" pitchFamily="49" charset="-120"/>
              <a:ea typeface="文鼎特明" panose="020B0609010101010101" pitchFamily="49" charset="-120"/>
              <a:cs typeface="文鼎特明" panose="020B0609010101010101" pitchFamily="49" charset="-120"/>
            </a:endParaRPr>
          </a:p>
          <a:p>
            <a:pPr marL="571500" marR="0" lvl="0" indent="-571500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rgbClr val="0070C0"/>
                </a:solidFill>
                <a:effectLst/>
                <a:latin typeface="文鼎特明" panose="020B0609010101010101" pitchFamily="49" charset="-120"/>
                <a:ea typeface="文鼎特明" panose="020B0609010101010101" pitchFamily="49" charset="-120"/>
                <a:cs typeface="文鼎特明" panose="020B0609010101010101" pitchFamily="49" charset="-120"/>
              </a:rPr>
              <a:t>被聖臨充滿者</a:t>
            </a:r>
            <a:endParaRPr lang="en-US" altLang="zh-TW" sz="3600" dirty="0">
              <a:solidFill>
                <a:srgbClr val="0070C0"/>
              </a:solidFill>
              <a:effectLst/>
              <a:latin typeface="文鼎特明" panose="020B0609010101010101" pitchFamily="49" charset="-120"/>
              <a:ea typeface="文鼎特明" panose="020B0609010101010101" pitchFamily="49" charset="-120"/>
              <a:cs typeface="文鼎特明" panose="020B0609010101010101" pitchFamily="49" charset="-120"/>
            </a:endParaRPr>
          </a:p>
          <a:p>
            <a:pPr marL="457200" marR="0" lvl="0" indent="-22383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3600" dirty="0">
              <a:solidFill>
                <a:srgbClr val="C00000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Picture 7" descr="Raindrops on cypress leaves">
            <a:extLst>
              <a:ext uri="{FF2B5EF4-FFF2-40B4-BE49-F238E27FC236}">
                <a16:creationId xmlns:a16="http://schemas.microsoft.com/office/drawing/2014/main" id="{99807976-8CD2-3CEE-E42E-A0725EBA3E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9" r="5224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0092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8D71B8-3D28-D318-FD98-6E164BC1BA73}"/>
              </a:ext>
            </a:extLst>
          </p:cNvPr>
          <p:cNvSpPr/>
          <p:nvPr/>
        </p:nvSpPr>
        <p:spPr>
          <a:xfrm>
            <a:off x="4396861" y="753532"/>
            <a:ext cx="2709333" cy="2709333"/>
          </a:xfrm>
          <a:custGeom>
            <a:avLst/>
            <a:gdLst>
              <a:gd name="connsiteX0" fmla="*/ 0 w 2709333"/>
              <a:gd name="connsiteY0" fmla="*/ 2709333 h 2709333"/>
              <a:gd name="connsiteX1" fmla="*/ 1354667 w 2709333"/>
              <a:gd name="connsiteY1" fmla="*/ 0 h 2709333"/>
              <a:gd name="connsiteX2" fmla="*/ 2709333 w 2709333"/>
              <a:gd name="connsiteY2" fmla="*/ 2709333 h 2709333"/>
              <a:gd name="connsiteX3" fmla="*/ 0 w 2709333"/>
              <a:gd name="connsiteY3" fmla="*/ 2709333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9333" h="2709333">
                <a:moveTo>
                  <a:pt x="0" y="2709333"/>
                </a:moveTo>
                <a:lnTo>
                  <a:pt x="1354667" y="0"/>
                </a:lnTo>
                <a:lnTo>
                  <a:pt x="2709333" y="2709333"/>
                </a:lnTo>
                <a:lnTo>
                  <a:pt x="0" y="270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3543" tIns="1510877" rIns="833543" bIns="156210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4100" kern="1200" dirty="0"/>
              <a:t>聖父</a:t>
            </a:r>
            <a:endParaRPr lang="en-US" sz="41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D6BDCC8-7273-0AE3-B867-4E5E02382E8F}"/>
              </a:ext>
            </a:extLst>
          </p:cNvPr>
          <p:cNvSpPr/>
          <p:nvPr/>
        </p:nvSpPr>
        <p:spPr>
          <a:xfrm>
            <a:off x="3042194" y="3462865"/>
            <a:ext cx="2709333" cy="2709333"/>
          </a:xfrm>
          <a:custGeom>
            <a:avLst/>
            <a:gdLst>
              <a:gd name="connsiteX0" fmla="*/ 0 w 2709333"/>
              <a:gd name="connsiteY0" fmla="*/ 2709333 h 2709333"/>
              <a:gd name="connsiteX1" fmla="*/ 1354667 w 2709333"/>
              <a:gd name="connsiteY1" fmla="*/ 0 h 2709333"/>
              <a:gd name="connsiteX2" fmla="*/ 2709333 w 2709333"/>
              <a:gd name="connsiteY2" fmla="*/ 2709333 h 2709333"/>
              <a:gd name="connsiteX3" fmla="*/ 0 w 2709333"/>
              <a:gd name="connsiteY3" fmla="*/ 2709333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9333" h="2709333">
                <a:moveTo>
                  <a:pt x="0" y="2709333"/>
                </a:moveTo>
                <a:lnTo>
                  <a:pt x="1354667" y="0"/>
                </a:lnTo>
                <a:lnTo>
                  <a:pt x="2709333" y="2709333"/>
                </a:lnTo>
                <a:lnTo>
                  <a:pt x="0" y="270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5128723"/>
              <a:satOff val="2218"/>
              <a:lumOff val="1503"/>
              <a:alphaOff val="0"/>
            </a:schemeClr>
          </a:fillRef>
          <a:effectRef idx="0">
            <a:schemeClr val="accent5">
              <a:hueOff val="5128723"/>
              <a:satOff val="2218"/>
              <a:lumOff val="15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3543" tIns="1510877" rIns="833543" bIns="156210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4100" kern="1200" dirty="0"/>
              <a:t>聖子</a:t>
            </a:r>
            <a:endParaRPr lang="en-US" sz="4100" kern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8486B71-6DE8-395D-9F1C-49A9D9E95CB4}"/>
              </a:ext>
            </a:extLst>
          </p:cNvPr>
          <p:cNvSpPr/>
          <p:nvPr/>
        </p:nvSpPr>
        <p:spPr>
          <a:xfrm>
            <a:off x="4396861" y="3462864"/>
            <a:ext cx="2709333" cy="2709334"/>
          </a:xfrm>
          <a:custGeom>
            <a:avLst/>
            <a:gdLst>
              <a:gd name="connsiteX0" fmla="*/ 0 w 2709333"/>
              <a:gd name="connsiteY0" fmla="*/ 2709333 h 2709333"/>
              <a:gd name="connsiteX1" fmla="*/ 1354667 w 2709333"/>
              <a:gd name="connsiteY1" fmla="*/ 0 h 2709333"/>
              <a:gd name="connsiteX2" fmla="*/ 2709333 w 2709333"/>
              <a:gd name="connsiteY2" fmla="*/ 2709333 h 2709333"/>
              <a:gd name="connsiteX3" fmla="*/ 0 w 2709333"/>
              <a:gd name="connsiteY3" fmla="*/ 2709333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9333" h="2709333">
                <a:moveTo>
                  <a:pt x="2709333" y="0"/>
                </a:moveTo>
                <a:lnTo>
                  <a:pt x="1354666" y="2709333"/>
                </a:lnTo>
                <a:lnTo>
                  <a:pt x="0" y="0"/>
                </a:lnTo>
                <a:lnTo>
                  <a:pt x="2709333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10257446"/>
              <a:satOff val="4436"/>
              <a:lumOff val="3007"/>
              <a:alphaOff val="0"/>
            </a:schemeClr>
          </a:fillRef>
          <a:effectRef idx="0">
            <a:schemeClr val="accent5">
              <a:hueOff val="10257446"/>
              <a:satOff val="4436"/>
              <a:lumOff val="30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533" tIns="76201" rIns="753533" bIns="143086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000" kern="1200" dirty="0"/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6000" kern="1200" dirty="0"/>
              <a:t>神</a:t>
            </a:r>
            <a:endParaRPr lang="en-US" sz="6000" kern="12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65F8D09-0B83-BAC9-1176-12FA7A61D90E}"/>
              </a:ext>
            </a:extLst>
          </p:cNvPr>
          <p:cNvSpPr/>
          <p:nvPr/>
        </p:nvSpPr>
        <p:spPr>
          <a:xfrm>
            <a:off x="5751528" y="3462865"/>
            <a:ext cx="2709333" cy="2709333"/>
          </a:xfrm>
          <a:custGeom>
            <a:avLst/>
            <a:gdLst>
              <a:gd name="connsiteX0" fmla="*/ 0 w 2709333"/>
              <a:gd name="connsiteY0" fmla="*/ 2709333 h 2709333"/>
              <a:gd name="connsiteX1" fmla="*/ 1354667 w 2709333"/>
              <a:gd name="connsiteY1" fmla="*/ 0 h 2709333"/>
              <a:gd name="connsiteX2" fmla="*/ 2709333 w 2709333"/>
              <a:gd name="connsiteY2" fmla="*/ 2709333 h 2709333"/>
              <a:gd name="connsiteX3" fmla="*/ 0 w 2709333"/>
              <a:gd name="connsiteY3" fmla="*/ 2709333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9333" h="2709333">
                <a:moveTo>
                  <a:pt x="0" y="2709333"/>
                </a:moveTo>
                <a:lnTo>
                  <a:pt x="1354667" y="0"/>
                </a:lnTo>
                <a:lnTo>
                  <a:pt x="2709333" y="2709333"/>
                </a:lnTo>
                <a:lnTo>
                  <a:pt x="0" y="270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15386168"/>
              <a:satOff val="6654"/>
              <a:lumOff val="4510"/>
              <a:alphaOff val="0"/>
            </a:schemeClr>
          </a:fillRef>
          <a:effectRef idx="0">
            <a:schemeClr val="accent5">
              <a:hueOff val="15386168"/>
              <a:satOff val="6654"/>
              <a:lumOff val="451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3543" tIns="1510877" rIns="833543" bIns="156210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4100" kern="1200" dirty="0"/>
              <a:t>聖靈</a:t>
            </a:r>
            <a:endParaRPr lang="en-US" sz="4100" kern="1200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EC188AF-440C-7AE2-6B92-539CEA6BE4D3}"/>
              </a:ext>
            </a:extLst>
          </p:cNvPr>
          <p:cNvSpPr/>
          <p:nvPr/>
        </p:nvSpPr>
        <p:spPr>
          <a:xfrm>
            <a:off x="3116004" y="3506194"/>
            <a:ext cx="2607735" cy="2675467"/>
          </a:xfrm>
          <a:prstGeom prst="triangle">
            <a:avLst>
              <a:gd name="adj" fmla="val 49162"/>
            </a:avLst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48DC231-D4E8-F85B-E242-5C72311C972F}"/>
              </a:ext>
            </a:extLst>
          </p:cNvPr>
          <p:cNvSpPr/>
          <p:nvPr/>
        </p:nvSpPr>
        <p:spPr>
          <a:xfrm>
            <a:off x="5802556" y="3508227"/>
            <a:ext cx="2607735" cy="2675467"/>
          </a:xfrm>
          <a:prstGeom prst="triangle">
            <a:avLst>
              <a:gd name="adj" fmla="val 49162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8C758-1000-11F7-6E6A-DF7F11EC8799}"/>
              </a:ext>
            </a:extLst>
          </p:cNvPr>
          <p:cNvSpPr txBox="1"/>
          <p:nvPr/>
        </p:nvSpPr>
        <p:spPr>
          <a:xfrm>
            <a:off x="5626101" y="0"/>
            <a:ext cx="6096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7030A0"/>
                </a:solidFill>
              </a:rPr>
              <a:t>我信</a:t>
            </a:r>
            <a:r>
              <a:rPr lang="zh-TW" altLang="en-US" sz="4800" b="1" dirty="0">
                <a:solidFill>
                  <a:srgbClr val="6600CC"/>
                </a:solidFill>
                <a:ea typeface="超研澤粗魏碑" panose="02010609010101010101" pitchFamily="49" charset="-120"/>
              </a:rPr>
              <a:t>上帝</a:t>
            </a:r>
            <a:r>
              <a:rPr lang="zh-TW" altLang="en-US" sz="2800" dirty="0">
                <a:solidFill>
                  <a:srgbClr val="7030A0"/>
                </a:solidFill>
              </a:rPr>
              <a:t>，全能的</a:t>
            </a:r>
            <a:r>
              <a:rPr lang="zh-TW" altLang="en-US" sz="5400" b="1" dirty="0">
                <a:solidFill>
                  <a:srgbClr val="6600CC"/>
                </a:solidFill>
                <a:ea typeface="超研澤粗魏碑" panose="02010609010101010101" pitchFamily="49" charset="-120"/>
              </a:rPr>
              <a:t>父</a:t>
            </a:r>
            <a:r>
              <a:rPr lang="zh-TW" altLang="en-US" sz="2800" dirty="0">
                <a:solidFill>
                  <a:srgbClr val="7030A0"/>
                </a:solidFill>
              </a:rPr>
              <a:t>，</a:t>
            </a:r>
            <a:endParaRPr lang="en-US" altLang="zh-TW" sz="2800" dirty="0">
              <a:solidFill>
                <a:srgbClr val="7030A0"/>
              </a:solidFill>
            </a:endParaRPr>
          </a:p>
          <a:p>
            <a:r>
              <a:rPr lang="en-US" altLang="zh-TW" sz="2800" dirty="0">
                <a:solidFill>
                  <a:srgbClr val="7030A0"/>
                </a:solidFill>
              </a:rPr>
              <a:t>                    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</a:rPr>
              <a:t>創造天地的主。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401F7C-C2DF-EEC1-73C8-1C7D435D3D31}"/>
              </a:ext>
            </a:extLst>
          </p:cNvPr>
          <p:cNvSpPr txBox="1"/>
          <p:nvPr/>
        </p:nvSpPr>
        <p:spPr>
          <a:xfrm>
            <a:off x="436284" y="1765025"/>
            <a:ext cx="404681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002060"/>
                </a:solidFill>
              </a:rPr>
              <a:t>我信</a:t>
            </a:r>
            <a:r>
              <a:rPr lang="zh-TW" altLang="en-US" sz="4800" dirty="0">
                <a:solidFill>
                  <a:srgbClr val="002060"/>
                </a:solidFill>
                <a:ea typeface="超研澤粗魏碑" panose="02010609010101010101" pitchFamily="49" charset="-120"/>
              </a:rPr>
              <a:t>主耶穌</a:t>
            </a:r>
            <a:r>
              <a:rPr lang="zh-TW" altLang="en-US" sz="2800" dirty="0">
                <a:solidFill>
                  <a:srgbClr val="002060"/>
                </a:solidFill>
              </a:rPr>
              <a:t>基督，</a:t>
            </a:r>
            <a:endParaRPr lang="en-US" altLang="zh-TW" sz="2800" dirty="0">
              <a:solidFill>
                <a:srgbClr val="002060"/>
              </a:solidFill>
            </a:endParaRPr>
          </a:p>
          <a:p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上帝獨生的</a:t>
            </a:r>
            <a:r>
              <a:rPr lang="zh-TW" altLang="en-US" sz="4800" b="1" dirty="0">
                <a:solidFill>
                  <a:srgbClr val="0070C0"/>
                </a:solidFill>
                <a:ea typeface="超研澤粗魏碑" panose="02010609010101010101" pitchFamily="49" charset="-120"/>
              </a:rPr>
              <a:t>子</a:t>
            </a:r>
            <a:r>
              <a:rPr lang="zh-TW" altLang="en-US" dirty="0">
                <a:solidFill>
                  <a:srgbClr val="0070C0"/>
                </a:solidFill>
              </a:rPr>
              <a:t>。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因聖靈感孕，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由童貞女馬利亞所生；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在本丟彼拉多手下受難，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被釘於十字架上，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受死，埋葬；降在陰間；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第三天從死人中復活；升天，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坐在全能父上帝的右邊；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將來必從那裡降臨，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審判活人死人。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41F36-3B3A-A065-B58D-3462DE664294}"/>
              </a:ext>
            </a:extLst>
          </p:cNvPr>
          <p:cNvSpPr txBox="1"/>
          <p:nvPr/>
        </p:nvSpPr>
        <p:spPr>
          <a:xfrm>
            <a:off x="8486588" y="3041588"/>
            <a:ext cx="283230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我信</a:t>
            </a:r>
            <a:r>
              <a:rPr lang="zh-TW" altLang="en-US" sz="4800" dirty="0">
                <a:solidFill>
                  <a:srgbClr val="FF0000"/>
                </a:solidFill>
                <a:ea typeface="超研澤粗魏碑" panose="02010609010101010101" pitchFamily="49" charset="-120"/>
              </a:rPr>
              <a:t>聖靈</a:t>
            </a:r>
            <a:r>
              <a:rPr lang="zh-TW" altLang="en-US" sz="2800" dirty="0">
                <a:solidFill>
                  <a:srgbClr val="FF0000"/>
                </a:solidFill>
              </a:rPr>
              <a:t>。</a:t>
            </a:r>
            <a:endParaRPr lang="en-US" altLang="zh-TW" sz="2800" dirty="0">
              <a:solidFill>
                <a:srgbClr val="FF0000"/>
              </a:solidFill>
            </a:endParaRPr>
          </a:p>
          <a:p>
            <a:endParaRPr lang="en-US" altLang="zh-TW" dirty="0"/>
          </a:p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我信聖而公之教會。</a:t>
            </a: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我信聖徒相通。</a:t>
            </a: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我信罪得赦免。</a:t>
            </a: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我信身體復活。</a:t>
            </a: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我信永生。阿們。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2CA4E1C-C2B6-1034-E9DF-BA36A3D0D734}"/>
              </a:ext>
            </a:extLst>
          </p:cNvPr>
          <p:cNvSpPr/>
          <p:nvPr/>
        </p:nvSpPr>
        <p:spPr>
          <a:xfrm>
            <a:off x="4432186" y="758377"/>
            <a:ext cx="2607735" cy="2675467"/>
          </a:xfrm>
          <a:prstGeom prst="triangle">
            <a:avLst>
              <a:gd name="adj" fmla="val 49162"/>
            </a:avLst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" grpId="0" animBg="1"/>
      <p:bldP spid="3" grpId="0" animBg="1"/>
      <p:bldP spid="7" grpId="0"/>
      <p:bldP spid="9" grpId="0"/>
      <p:bldP spid="11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8D71B8-3D28-D318-FD98-6E164BC1BA73}"/>
              </a:ext>
            </a:extLst>
          </p:cNvPr>
          <p:cNvSpPr/>
          <p:nvPr/>
        </p:nvSpPr>
        <p:spPr>
          <a:xfrm>
            <a:off x="4396861" y="753532"/>
            <a:ext cx="2709333" cy="2709333"/>
          </a:xfrm>
          <a:custGeom>
            <a:avLst/>
            <a:gdLst>
              <a:gd name="connsiteX0" fmla="*/ 0 w 2709333"/>
              <a:gd name="connsiteY0" fmla="*/ 2709333 h 2709333"/>
              <a:gd name="connsiteX1" fmla="*/ 1354667 w 2709333"/>
              <a:gd name="connsiteY1" fmla="*/ 0 h 2709333"/>
              <a:gd name="connsiteX2" fmla="*/ 2709333 w 2709333"/>
              <a:gd name="connsiteY2" fmla="*/ 2709333 h 2709333"/>
              <a:gd name="connsiteX3" fmla="*/ 0 w 2709333"/>
              <a:gd name="connsiteY3" fmla="*/ 2709333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9333" h="2709333">
                <a:moveTo>
                  <a:pt x="0" y="2709333"/>
                </a:moveTo>
                <a:lnTo>
                  <a:pt x="1354667" y="0"/>
                </a:lnTo>
                <a:lnTo>
                  <a:pt x="2709333" y="2709333"/>
                </a:lnTo>
                <a:lnTo>
                  <a:pt x="0" y="270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3543" tIns="1510877" rIns="833543" bIns="156210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4100" kern="1200" dirty="0"/>
              <a:t>聖父</a:t>
            </a:r>
            <a:endParaRPr lang="en-US" sz="41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D6BDCC8-7273-0AE3-B867-4E5E02382E8F}"/>
              </a:ext>
            </a:extLst>
          </p:cNvPr>
          <p:cNvSpPr/>
          <p:nvPr/>
        </p:nvSpPr>
        <p:spPr>
          <a:xfrm>
            <a:off x="3042194" y="3462865"/>
            <a:ext cx="2709333" cy="2709333"/>
          </a:xfrm>
          <a:custGeom>
            <a:avLst/>
            <a:gdLst>
              <a:gd name="connsiteX0" fmla="*/ 0 w 2709333"/>
              <a:gd name="connsiteY0" fmla="*/ 2709333 h 2709333"/>
              <a:gd name="connsiteX1" fmla="*/ 1354667 w 2709333"/>
              <a:gd name="connsiteY1" fmla="*/ 0 h 2709333"/>
              <a:gd name="connsiteX2" fmla="*/ 2709333 w 2709333"/>
              <a:gd name="connsiteY2" fmla="*/ 2709333 h 2709333"/>
              <a:gd name="connsiteX3" fmla="*/ 0 w 2709333"/>
              <a:gd name="connsiteY3" fmla="*/ 2709333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9333" h="2709333">
                <a:moveTo>
                  <a:pt x="0" y="2709333"/>
                </a:moveTo>
                <a:lnTo>
                  <a:pt x="1354667" y="0"/>
                </a:lnTo>
                <a:lnTo>
                  <a:pt x="2709333" y="2709333"/>
                </a:lnTo>
                <a:lnTo>
                  <a:pt x="0" y="270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5128723"/>
              <a:satOff val="2218"/>
              <a:lumOff val="1503"/>
              <a:alphaOff val="0"/>
            </a:schemeClr>
          </a:fillRef>
          <a:effectRef idx="0">
            <a:schemeClr val="accent5">
              <a:hueOff val="5128723"/>
              <a:satOff val="2218"/>
              <a:lumOff val="15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3543" tIns="1510877" rIns="833543" bIns="156210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4100" kern="1200" dirty="0"/>
              <a:t>聖子</a:t>
            </a:r>
            <a:endParaRPr lang="en-US" sz="4100" kern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8486B71-6DE8-395D-9F1C-49A9D9E95CB4}"/>
              </a:ext>
            </a:extLst>
          </p:cNvPr>
          <p:cNvSpPr/>
          <p:nvPr/>
        </p:nvSpPr>
        <p:spPr>
          <a:xfrm>
            <a:off x="4396861" y="3462864"/>
            <a:ext cx="2709333" cy="2709334"/>
          </a:xfrm>
          <a:custGeom>
            <a:avLst/>
            <a:gdLst>
              <a:gd name="connsiteX0" fmla="*/ 0 w 2709333"/>
              <a:gd name="connsiteY0" fmla="*/ 2709333 h 2709333"/>
              <a:gd name="connsiteX1" fmla="*/ 1354667 w 2709333"/>
              <a:gd name="connsiteY1" fmla="*/ 0 h 2709333"/>
              <a:gd name="connsiteX2" fmla="*/ 2709333 w 2709333"/>
              <a:gd name="connsiteY2" fmla="*/ 2709333 h 2709333"/>
              <a:gd name="connsiteX3" fmla="*/ 0 w 2709333"/>
              <a:gd name="connsiteY3" fmla="*/ 2709333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9333" h="2709333">
                <a:moveTo>
                  <a:pt x="2709333" y="0"/>
                </a:moveTo>
                <a:lnTo>
                  <a:pt x="1354666" y="2709333"/>
                </a:lnTo>
                <a:lnTo>
                  <a:pt x="0" y="0"/>
                </a:lnTo>
                <a:lnTo>
                  <a:pt x="2709333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10257446"/>
              <a:satOff val="4436"/>
              <a:lumOff val="3007"/>
              <a:alphaOff val="0"/>
            </a:schemeClr>
          </a:fillRef>
          <a:effectRef idx="0">
            <a:schemeClr val="accent5">
              <a:hueOff val="10257446"/>
              <a:satOff val="4436"/>
              <a:lumOff val="30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533" tIns="76201" rIns="753533" bIns="143086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000" kern="1200" dirty="0"/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6000" kern="1200" dirty="0"/>
              <a:t>神</a:t>
            </a:r>
            <a:endParaRPr lang="en-US" sz="6000" kern="12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65F8D09-0B83-BAC9-1176-12FA7A61D90E}"/>
              </a:ext>
            </a:extLst>
          </p:cNvPr>
          <p:cNvSpPr/>
          <p:nvPr/>
        </p:nvSpPr>
        <p:spPr>
          <a:xfrm>
            <a:off x="5751528" y="3462865"/>
            <a:ext cx="2709333" cy="2709333"/>
          </a:xfrm>
          <a:custGeom>
            <a:avLst/>
            <a:gdLst>
              <a:gd name="connsiteX0" fmla="*/ 0 w 2709333"/>
              <a:gd name="connsiteY0" fmla="*/ 2709333 h 2709333"/>
              <a:gd name="connsiteX1" fmla="*/ 1354667 w 2709333"/>
              <a:gd name="connsiteY1" fmla="*/ 0 h 2709333"/>
              <a:gd name="connsiteX2" fmla="*/ 2709333 w 2709333"/>
              <a:gd name="connsiteY2" fmla="*/ 2709333 h 2709333"/>
              <a:gd name="connsiteX3" fmla="*/ 0 w 2709333"/>
              <a:gd name="connsiteY3" fmla="*/ 2709333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9333" h="2709333">
                <a:moveTo>
                  <a:pt x="0" y="2709333"/>
                </a:moveTo>
                <a:lnTo>
                  <a:pt x="1354667" y="0"/>
                </a:lnTo>
                <a:lnTo>
                  <a:pt x="2709333" y="2709333"/>
                </a:lnTo>
                <a:lnTo>
                  <a:pt x="0" y="270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15386168"/>
              <a:satOff val="6654"/>
              <a:lumOff val="4510"/>
              <a:alphaOff val="0"/>
            </a:schemeClr>
          </a:fillRef>
          <a:effectRef idx="0">
            <a:schemeClr val="accent5">
              <a:hueOff val="15386168"/>
              <a:satOff val="6654"/>
              <a:lumOff val="451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3543" tIns="1510877" rIns="833543" bIns="156210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4100" kern="1200" dirty="0"/>
              <a:t>聖靈</a:t>
            </a:r>
            <a:endParaRPr lang="en-US" sz="4100" kern="1200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EC188AF-440C-7AE2-6B92-539CEA6BE4D3}"/>
              </a:ext>
            </a:extLst>
          </p:cNvPr>
          <p:cNvSpPr/>
          <p:nvPr/>
        </p:nvSpPr>
        <p:spPr>
          <a:xfrm>
            <a:off x="3116004" y="3506194"/>
            <a:ext cx="2607735" cy="2675467"/>
          </a:xfrm>
          <a:prstGeom prst="triangle">
            <a:avLst>
              <a:gd name="adj" fmla="val 49162"/>
            </a:avLst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48DC231-D4E8-F85B-E242-5C72311C972F}"/>
              </a:ext>
            </a:extLst>
          </p:cNvPr>
          <p:cNvSpPr/>
          <p:nvPr/>
        </p:nvSpPr>
        <p:spPr>
          <a:xfrm>
            <a:off x="5802556" y="3508227"/>
            <a:ext cx="2607735" cy="2675467"/>
          </a:xfrm>
          <a:prstGeom prst="triangle">
            <a:avLst>
              <a:gd name="adj" fmla="val 49162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8C758-1000-11F7-6E6A-DF7F11EC8799}"/>
              </a:ext>
            </a:extLst>
          </p:cNvPr>
          <p:cNvSpPr txBox="1"/>
          <p:nvPr/>
        </p:nvSpPr>
        <p:spPr>
          <a:xfrm>
            <a:off x="5626101" y="0"/>
            <a:ext cx="6096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7030A0"/>
                </a:solidFill>
              </a:rPr>
              <a:t>我信</a:t>
            </a:r>
            <a:r>
              <a:rPr lang="zh-TW" altLang="en-US" sz="4800" b="1" dirty="0">
                <a:solidFill>
                  <a:srgbClr val="6600CC"/>
                </a:solidFill>
                <a:ea typeface="超研澤粗魏碑" panose="02010609010101010101" pitchFamily="49" charset="-120"/>
              </a:rPr>
              <a:t>上帝</a:t>
            </a:r>
            <a:r>
              <a:rPr lang="zh-TW" altLang="en-US" sz="2800" dirty="0">
                <a:solidFill>
                  <a:srgbClr val="7030A0"/>
                </a:solidFill>
              </a:rPr>
              <a:t>，全能的</a:t>
            </a:r>
            <a:r>
              <a:rPr lang="zh-TW" altLang="en-US" sz="5400" b="1" dirty="0">
                <a:solidFill>
                  <a:srgbClr val="6600CC"/>
                </a:solidFill>
                <a:ea typeface="超研澤粗魏碑" panose="02010609010101010101" pitchFamily="49" charset="-120"/>
              </a:rPr>
              <a:t>父</a:t>
            </a:r>
            <a:r>
              <a:rPr lang="zh-TW" altLang="en-US" sz="2800" dirty="0">
                <a:solidFill>
                  <a:srgbClr val="7030A0"/>
                </a:solidFill>
              </a:rPr>
              <a:t>，</a:t>
            </a:r>
            <a:endParaRPr lang="en-US" altLang="zh-TW" sz="2800" dirty="0">
              <a:solidFill>
                <a:srgbClr val="7030A0"/>
              </a:solidFill>
            </a:endParaRPr>
          </a:p>
          <a:p>
            <a:r>
              <a:rPr lang="en-US" altLang="zh-TW" sz="2800" dirty="0">
                <a:solidFill>
                  <a:srgbClr val="7030A0"/>
                </a:solidFill>
              </a:rPr>
              <a:t>                    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</a:rPr>
              <a:t>創造天地的主。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401F7C-C2DF-EEC1-73C8-1C7D435D3D31}"/>
              </a:ext>
            </a:extLst>
          </p:cNvPr>
          <p:cNvSpPr txBox="1"/>
          <p:nvPr/>
        </p:nvSpPr>
        <p:spPr>
          <a:xfrm>
            <a:off x="436284" y="1765025"/>
            <a:ext cx="404681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002060"/>
                </a:solidFill>
              </a:rPr>
              <a:t>我信</a:t>
            </a:r>
            <a:r>
              <a:rPr lang="zh-TW" altLang="en-US" sz="4800" dirty="0">
                <a:solidFill>
                  <a:srgbClr val="002060"/>
                </a:solidFill>
                <a:ea typeface="超研澤粗魏碑" panose="02010609010101010101" pitchFamily="49" charset="-120"/>
              </a:rPr>
              <a:t>主耶穌</a:t>
            </a:r>
            <a:r>
              <a:rPr lang="zh-TW" altLang="en-US" sz="2800" dirty="0">
                <a:solidFill>
                  <a:srgbClr val="002060"/>
                </a:solidFill>
              </a:rPr>
              <a:t>基督，</a:t>
            </a:r>
            <a:endParaRPr lang="en-US" altLang="zh-TW" sz="2800" dirty="0">
              <a:solidFill>
                <a:srgbClr val="002060"/>
              </a:solidFill>
            </a:endParaRPr>
          </a:p>
          <a:p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上帝獨生的</a:t>
            </a:r>
            <a:r>
              <a:rPr lang="zh-TW" altLang="en-US" sz="4800" b="1" dirty="0">
                <a:solidFill>
                  <a:srgbClr val="0070C0"/>
                </a:solidFill>
                <a:ea typeface="超研澤粗魏碑" panose="02010609010101010101" pitchFamily="49" charset="-120"/>
              </a:rPr>
              <a:t>子</a:t>
            </a:r>
            <a:r>
              <a:rPr lang="zh-TW" altLang="en-US" dirty="0">
                <a:solidFill>
                  <a:srgbClr val="0070C0"/>
                </a:solidFill>
              </a:rPr>
              <a:t>。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因聖靈感孕，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由童貞女馬利亞所生；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在本丟彼拉多手下受難，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被釘於十字架上，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受死，埋葬；降在陰間；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第三天從死人中復活；升天，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坐在全能父上帝的右邊；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將來必從那裡降臨，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審判活人死人。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41F36-3B3A-A065-B58D-3462DE664294}"/>
              </a:ext>
            </a:extLst>
          </p:cNvPr>
          <p:cNvSpPr txBox="1"/>
          <p:nvPr/>
        </p:nvSpPr>
        <p:spPr>
          <a:xfrm>
            <a:off x="8486588" y="3041588"/>
            <a:ext cx="283230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我信</a:t>
            </a:r>
            <a:r>
              <a:rPr lang="zh-TW" altLang="en-US" sz="4800" dirty="0">
                <a:solidFill>
                  <a:srgbClr val="FF0000"/>
                </a:solidFill>
                <a:ea typeface="超研澤粗魏碑" panose="02010609010101010101" pitchFamily="49" charset="-120"/>
              </a:rPr>
              <a:t>聖靈</a:t>
            </a:r>
            <a:r>
              <a:rPr lang="zh-TW" altLang="en-US" sz="2800" dirty="0">
                <a:solidFill>
                  <a:srgbClr val="FF0000"/>
                </a:solidFill>
              </a:rPr>
              <a:t>。</a:t>
            </a:r>
            <a:endParaRPr lang="en-US" altLang="zh-TW" sz="2800" dirty="0">
              <a:solidFill>
                <a:srgbClr val="FF0000"/>
              </a:solidFill>
            </a:endParaRPr>
          </a:p>
          <a:p>
            <a:endParaRPr lang="en-US" altLang="zh-TW" dirty="0"/>
          </a:p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我信聖而公之教會。</a:t>
            </a: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我信聖徒相通。</a:t>
            </a: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我信罪得赦免。</a:t>
            </a: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我信身體復活。</a:t>
            </a: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我信永生。阿們。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2CA4E1C-C2B6-1034-E9DF-BA36A3D0D734}"/>
              </a:ext>
            </a:extLst>
          </p:cNvPr>
          <p:cNvSpPr/>
          <p:nvPr/>
        </p:nvSpPr>
        <p:spPr>
          <a:xfrm>
            <a:off x="4432186" y="758377"/>
            <a:ext cx="2607735" cy="2675467"/>
          </a:xfrm>
          <a:prstGeom prst="triangle">
            <a:avLst>
              <a:gd name="adj" fmla="val 49162"/>
            </a:avLst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8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" grpId="0" animBg="1"/>
      <p:bldP spid="3" grpId="0" animBg="1"/>
      <p:bldP spid="7" grpId="0"/>
      <p:bldP spid="9" grpId="0"/>
      <p:bldP spid="11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0EAC04-A29A-0829-1270-ED373DFBE6B7}"/>
              </a:ext>
            </a:extLst>
          </p:cNvPr>
          <p:cNvSpPr txBox="1"/>
          <p:nvPr/>
        </p:nvSpPr>
        <p:spPr>
          <a:xfrm>
            <a:off x="1659117" y="443811"/>
            <a:ext cx="8898903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dirty="0">
                <a:solidFill>
                  <a:srgbClr val="0070C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馬太福音</a:t>
            </a:r>
            <a:r>
              <a:rPr lang="en-US" altLang="zh-TW" sz="2400" dirty="0">
                <a:solidFill>
                  <a:srgbClr val="0070C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 3:16-17  </a:t>
            </a:r>
          </a:p>
          <a:p>
            <a:r>
              <a:rPr lang="zh-TW" altLang="en-US" sz="3600" dirty="0">
                <a:solidFill>
                  <a:srgbClr val="C0000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耶穌</a:t>
            </a:r>
            <a:r>
              <a:rPr lang="zh-TW" altLang="en-US" sz="36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受了洗，隨即從水裡上來。天忽然為他開了，他就看見</a:t>
            </a:r>
            <a:r>
              <a:rPr lang="zh-TW" altLang="en-US" sz="3600" dirty="0">
                <a:solidFill>
                  <a:srgbClr val="C0000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神的靈 </a:t>
            </a:r>
            <a:r>
              <a:rPr lang="en-US" altLang="zh-TW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[</a:t>
            </a:r>
            <a:r>
              <a:rPr lang="zh-TW" altLang="en-US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靈</a:t>
            </a:r>
            <a:r>
              <a:rPr lang="en-US" altLang="zh-TW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]</a:t>
            </a:r>
            <a:r>
              <a:rPr lang="en-US" altLang="zh-TW" sz="3600" dirty="0">
                <a:solidFill>
                  <a:srgbClr val="C0000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 </a:t>
            </a:r>
            <a:r>
              <a:rPr lang="zh-TW" altLang="en-US" sz="36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彷彿鴿子降下，落在</a:t>
            </a:r>
            <a:r>
              <a:rPr lang="zh-TW" altLang="en-US" sz="3600" dirty="0">
                <a:solidFill>
                  <a:srgbClr val="C0000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他 </a:t>
            </a:r>
            <a:r>
              <a:rPr lang="en-US" altLang="zh-TW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[</a:t>
            </a:r>
            <a:r>
              <a:rPr lang="zh-TW" altLang="en-US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子</a:t>
            </a:r>
            <a:r>
              <a:rPr lang="en-US" altLang="zh-TW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]</a:t>
            </a:r>
            <a:r>
              <a:rPr lang="en-US" altLang="zh-TW" sz="3600" dirty="0">
                <a:solidFill>
                  <a:srgbClr val="C0000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 </a:t>
            </a:r>
            <a:r>
              <a:rPr lang="zh-TW" altLang="en-US" sz="36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身上。 從</a:t>
            </a:r>
            <a:r>
              <a:rPr lang="zh-TW" altLang="en-US" sz="3600" dirty="0">
                <a:solidFill>
                  <a:srgbClr val="C0000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天上有聲音 </a:t>
            </a:r>
            <a:r>
              <a:rPr lang="en-US" altLang="zh-TW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[</a:t>
            </a:r>
            <a:r>
              <a:rPr lang="zh-TW" altLang="en-US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父</a:t>
            </a:r>
            <a:r>
              <a:rPr lang="en-US" altLang="zh-TW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]</a:t>
            </a:r>
            <a:r>
              <a:rPr lang="en-US" altLang="zh-TW" sz="3600" dirty="0">
                <a:solidFill>
                  <a:srgbClr val="C0000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 </a:t>
            </a:r>
            <a:r>
              <a:rPr lang="zh-TW" altLang="en-US" sz="36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說：「這是我的愛子，我所喜悅的。」 </a:t>
            </a:r>
            <a:endParaRPr lang="en-US" sz="3600" dirty="0">
              <a:solidFill>
                <a:srgbClr val="002060"/>
              </a:solidFill>
              <a:latin typeface="文鼎特黑" panose="020B0609010101010101" pitchFamily="49" charset="-120"/>
              <a:ea typeface="超研澤粗魏碑" panose="02010609010101010101" pitchFamily="49" charset="-120"/>
              <a:cs typeface="文鼎特黑" panose="020B0609010101010101" pitchFamily="49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BFB705-4758-B9DF-DE9A-33E09DA8B4A4}"/>
              </a:ext>
            </a:extLst>
          </p:cNvPr>
          <p:cNvSpPr txBox="1"/>
          <p:nvPr/>
        </p:nvSpPr>
        <p:spPr>
          <a:xfrm>
            <a:off x="1640263" y="4399163"/>
            <a:ext cx="892718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dirty="0">
                <a:solidFill>
                  <a:srgbClr val="0070C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馬太福音 </a:t>
            </a:r>
            <a:r>
              <a:rPr lang="en-US" altLang="zh-TW" sz="2400" dirty="0">
                <a:solidFill>
                  <a:srgbClr val="0070C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28:19  </a:t>
            </a:r>
          </a:p>
          <a:p>
            <a:r>
              <a:rPr lang="zh-TW" altLang="en-US" sz="36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所以，你們要去，使萬民作我的門徒，奉</a:t>
            </a:r>
            <a:r>
              <a:rPr lang="zh-TW" altLang="en-US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父</a:t>
            </a:r>
            <a:r>
              <a:rPr lang="zh-TW" altLang="en-US" sz="36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、</a:t>
            </a:r>
            <a:r>
              <a:rPr lang="zh-TW" altLang="en-US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子</a:t>
            </a:r>
            <a:r>
              <a:rPr lang="zh-TW" altLang="en-US" sz="36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、聖</a:t>
            </a:r>
            <a:r>
              <a:rPr lang="zh-TW" altLang="en-US" sz="3600" dirty="0">
                <a:solidFill>
                  <a:srgbClr val="C0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靈</a:t>
            </a:r>
            <a:r>
              <a:rPr lang="zh-TW" altLang="en-US" sz="36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的名給他們施洗。 </a:t>
            </a:r>
            <a:endParaRPr lang="en-US" sz="3600" dirty="0">
              <a:solidFill>
                <a:srgbClr val="002060"/>
              </a:solidFill>
              <a:latin typeface="文鼎特黑" panose="020B0609010101010101" pitchFamily="49" charset="-120"/>
              <a:ea typeface="超研澤粗魏碑" panose="02010609010101010101" pitchFamily="49" charset="-120"/>
              <a:cs typeface="文鼎特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005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ather setting up tent with son">
            <a:extLst>
              <a:ext uri="{FF2B5EF4-FFF2-40B4-BE49-F238E27FC236}">
                <a16:creationId xmlns:a16="http://schemas.microsoft.com/office/drawing/2014/main" id="{4786D5DA-811F-F766-7322-6162782E5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31FA1-A3BE-7053-CADF-8BE68BB1D743}"/>
              </a:ext>
            </a:extLst>
          </p:cNvPr>
          <p:cNvSpPr txBox="1"/>
          <p:nvPr/>
        </p:nvSpPr>
        <p:spPr>
          <a:xfrm>
            <a:off x="438973" y="898395"/>
            <a:ext cx="6565142" cy="31834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2400" dirty="0">
                <a:solidFill>
                  <a:srgbClr val="0070C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路加福音</a:t>
            </a:r>
            <a:r>
              <a:rPr lang="en-US" altLang="zh-TW" sz="2400" dirty="0">
                <a:solidFill>
                  <a:srgbClr val="0070C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11</a:t>
            </a:r>
            <a:r>
              <a:rPr lang="zh-TW" altLang="en-US" sz="2400" dirty="0">
                <a:solidFill>
                  <a:srgbClr val="0070C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章</a:t>
            </a:r>
            <a:r>
              <a:rPr lang="en-US" altLang="zh-TW" sz="2400" dirty="0">
                <a:solidFill>
                  <a:srgbClr val="0070C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11-13</a:t>
            </a:r>
            <a:r>
              <a:rPr lang="zh-TW" altLang="en-US" sz="2400" dirty="0">
                <a:solidFill>
                  <a:srgbClr val="0070C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節</a:t>
            </a:r>
            <a:endParaRPr lang="en-US" altLang="zh-TW" sz="2400" dirty="0">
              <a:solidFill>
                <a:srgbClr val="0070C0"/>
              </a:solidFill>
              <a:latin typeface="文鼎特黑" panose="020B0609010101010101" pitchFamily="49" charset="-120"/>
              <a:ea typeface="文鼎特黑" panose="020B0609010101010101" pitchFamily="49" charset="-120"/>
              <a:cs typeface="文鼎特黑" panose="020B0609010101010101" pitchFamily="49" charset="-120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你們中間作</a:t>
            </a:r>
            <a:r>
              <a:rPr lang="zh-TW" altLang="en-US" sz="3200" dirty="0">
                <a:solidFill>
                  <a:srgbClr val="002060"/>
                </a:solidFill>
                <a:highlight>
                  <a:srgbClr val="00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父親</a:t>
            </a:r>
            <a:r>
              <a:rPr lang="zh-TW" altLang="en-US" sz="32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的，</a:t>
            </a:r>
            <a:endParaRPr lang="en-US" altLang="zh-TW" sz="3200" dirty="0">
              <a:solidFill>
                <a:srgbClr val="002060"/>
              </a:solidFill>
              <a:latin typeface="文鼎特黑" panose="020B0609010101010101" pitchFamily="49" charset="-120"/>
              <a:ea typeface="超研澤粗魏碑" panose="02010609010101010101" pitchFamily="49" charset="-120"/>
              <a:cs typeface="文鼎特黑" panose="020B0609010101010101" pitchFamily="49" charset="-120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誰有</a:t>
            </a:r>
            <a:r>
              <a:rPr lang="zh-TW" altLang="en-US" sz="3200" dirty="0">
                <a:solidFill>
                  <a:srgbClr val="002060"/>
                </a:solidFill>
                <a:highlight>
                  <a:srgbClr val="00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兒子</a:t>
            </a:r>
            <a:r>
              <a:rPr lang="zh-TW" altLang="en-US" sz="32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求餅，反給他石頭呢？</a:t>
            </a:r>
            <a:endParaRPr lang="en-US" altLang="zh-TW" sz="3200" dirty="0">
              <a:solidFill>
                <a:srgbClr val="002060"/>
              </a:solidFill>
              <a:latin typeface="文鼎特黑" panose="020B0609010101010101" pitchFamily="49" charset="-120"/>
              <a:ea typeface="超研澤粗魏碑" panose="02010609010101010101" pitchFamily="49" charset="-120"/>
              <a:cs typeface="文鼎特黑" panose="020B0609010101010101" pitchFamily="49" charset="-120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求魚，反拿蛇當魚給他呢？</a:t>
            </a:r>
            <a:endParaRPr lang="en-US" altLang="zh-TW" sz="3200" dirty="0">
              <a:solidFill>
                <a:srgbClr val="002060"/>
              </a:solidFill>
              <a:latin typeface="文鼎特黑" panose="020B0609010101010101" pitchFamily="49" charset="-120"/>
              <a:ea typeface="超研澤粗魏碑" panose="02010609010101010101" pitchFamily="49" charset="-120"/>
              <a:cs typeface="文鼎特黑" panose="020B0609010101010101" pitchFamily="49" charset="-120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求雞蛋，反給他蠍子呢？</a:t>
            </a:r>
            <a:endParaRPr lang="en-US" sz="3200" dirty="0">
              <a:solidFill>
                <a:srgbClr val="C00000"/>
              </a:solidFill>
              <a:latin typeface="文鼎特黑" panose="020B0609010101010101" pitchFamily="49" charset="-120"/>
              <a:ea typeface="超研澤粗魏碑" panose="02010609010101010101" pitchFamily="49" charset="-120"/>
              <a:cs typeface="文鼎特黑" panose="020B0609010101010101" pitchFamily="49" charset="-12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9273E6-7B83-1C5C-FD6B-201B1524952D}"/>
              </a:ext>
            </a:extLst>
          </p:cNvPr>
          <p:cNvSpPr txBox="1"/>
          <p:nvPr/>
        </p:nvSpPr>
        <p:spPr>
          <a:xfrm>
            <a:off x="435990" y="3900043"/>
            <a:ext cx="7463671" cy="2499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TW" altLang="en-US" sz="32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你們雖然不好，</a:t>
            </a:r>
            <a:endParaRPr lang="en-US" altLang="zh-TW" sz="3200" dirty="0">
              <a:solidFill>
                <a:srgbClr val="002060"/>
              </a:solidFill>
              <a:latin typeface="文鼎特黑" panose="020B0609010101010101" pitchFamily="49" charset="-120"/>
              <a:ea typeface="超研澤粗魏碑" panose="02010609010101010101" pitchFamily="49" charset="-120"/>
              <a:cs typeface="文鼎特黑" panose="020B0609010101010101" pitchFamily="49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3200" dirty="0">
                <a:solidFill>
                  <a:srgbClr val="00206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尚且知道拿好東西給兒女；</a:t>
            </a:r>
            <a:endParaRPr lang="en-US" altLang="zh-TW" sz="3200" dirty="0">
              <a:solidFill>
                <a:srgbClr val="002060"/>
              </a:solidFill>
              <a:latin typeface="文鼎特黑" panose="020B0609010101010101" pitchFamily="49" charset="-120"/>
              <a:ea typeface="超研澤粗魏碑" panose="02010609010101010101" pitchFamily="49" charset="-120"/>
              <a:cs typeface="文鼎特黑" panose="020B0609010101010101" pitchFamily="49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3200" dirty="0">
                <a:solidFill>
                  <a:srgbClr val="C0000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何況天父，</a:t>
            </a:r>
            <a:endParaRPr lang="en-US" altLang="zh-TW" sz="3200" dirty="0">
              <a:solidFill>
                <a:srgbClr val="C00000"/>
              </a:solidFill>
              <a:latin typeface="文鼎特黑" panose="020B0609010101010101" pitchFamily="49" charset="-120"/>
              <a:ea typeface="超研澤粗魏碑" panose="02010609010101010101" pitchFamily="49" charset="-120"/>
              <a:cs typeface="文鼎特黑" panose="020B0609010101010101" pitchFamily="49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3200" dirty="0">
                <a:solidFill>
                  <a:srgbClr val="C0000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豈不更將</a:t>
            </a:r>
            <a:r>
              <a:rPr lang="zh-TW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聖靈</a:t>
            </a:r>
            <a:r>
              <a:rPr lang="zh-TW" altLang="en-US" sz="3200" dirty="0">
                <a:solidFill>
                  <a:srgbClr val="C00000"/>
                </a:solidFill>
                <a:latin typeface="文鼎特黑" panose="020B0609010101010101" pitchFamily="49" charset="-120"/>
                <a:ea typeface="超研澤粗魏碑" panose="02010609010101010101" pitchFamily="49" charset="-120"/>
                <a:cs typeface="文鼎特黑" panose="020B0609010101010101" pitchFamily="49" charset="-120"/>
              </a:rPr>
              <a:t>給求他的人嗎？」 </a:t>
            </a:r>
            <a:endParaRPr lang="en-US" sz="3200" dirty="0">
              <a:ea typeface="超研澤粗魏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52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C06BD9-FC04-EC11-86B6-B120763886AD}"/>
              </a:ext>
            </a:extLst>
          </p:cNvPr>
          <p:cNvSpPr txBox="1"/>
          <p:nvPr/>
        </p:nvSpPr>
        <p:spPr>
          <a:xfrm>
            <a:off x="1058831" y="926282"/>
            <a:ext cx="10354235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dirty="0">
                <a:solidFill>
                  <a:srgbClr val="0070C0"/>
                </a:solidFill>
                <a:ea typeface="超研澤粗魏碑" panose="02010609010101010101" pitchFamily="49" charset="-120"/>
              </a:rPr>
              <a:t>約翰福音 </a:t>
            </a:r>
            <a:r>
              <a:rPr lang="en-US" altLang="zh-TW" sz="2400" dirty="0">
                <a:solidFill>
                  <a:srgbClr val="0070C0"/>
                </a:solidFill>
                <a:ea typeface="超研澤粗魏碑" panose="02010609010101010101" pitchFamily="49" charset="-120"/>
              </a:rPr>
              <a:t>14:15-17</a:t>
            </a:r>
          </a:p>
          <a:p>
            <a:r>
              <a:rPr lang="zh-TW" altLang="en-US" sz="3200" dirty="0">
                <a:solidFill>
                  <a:srgbClr val="C00000"/>
                </a:solidFill>
                <a:ea typeface="超研澤粗魏碑" panose="02010609010101010101" pitchFamily="49" charset="-120"/>
              </a:rPr>
              <a:t>你們若愛我，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就必遵守我的命令。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endParaRPr lang="en-US" altLang="zh-TW" sz="16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我要求父，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父就另外賜給你們</a:t>
            </a:r>
            <a:r>
              <a:rPr lang="zh-TW" altLang="en-US" sz="3200" dirty="0">
                <a:solidFill>
                  <a:srgbClr val="C00000"/>
                </a:solidFill>
                <a:ea typeface="超研澤粗魏碑" panose="02010609010101010101" pitchFamily="49" charset="-120"/>
              </a:rPr>
              <a:t>一位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FFFF00"/>
                </a:highlight>
                <a:ea typeface="超研澤粗魏碑" panose="02010609010101010101" pitchFamily="49" charset="-120"/>
              </a:rPr>
              <a:t>保惠師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（訓慰師），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724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view of grilled sardine fishes served in oil with baked potatoes">
            <a:extLst>
              <a:ext uri="{FF2B5EF4-FFF2-40B4-BE49-F238E27FC236}">
                <a16:creationId xmlns:a16="http://schemas.microsoft.com/office/drawing/2014/main" id="{EA1A342E-6042-C0BA-8791-E194B20F1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884821"/>
            <a:ext cx="2819399" cy="1983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3800B0-EA58-3FB8-54AF-C54CC74AE9F6}"/>
              </a:ext>
            </a:extLst>
          </p:cNvPr>
          <p:cNvSpPr txBox="1"/>
          <p:nvPr/>
        </p:nvSpPr>
        <p:spPr>
          <a:xfrm>
            <a:off x="2809188" y="1131076"/>
            <a:ext cx="6334811" cy="3812399"/>
          </a:xfrm>
          <a:prstGeom prst="rect">
            <a:avLst/>
          </a:prstGeom>
          <a:solidFill>
            <a:schemeClr val="bg1">
              <a:alpha val="58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R="0" lvl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  </a:t>
            </a:r>
          </a:p>
          <a:p>
            <a:pPr marL="342900" marR="0" lvl="0" indent="-115888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n-US" alt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  </a:t>
            </a:r>
            <a:r>
              <a:rPr 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子藉著聖靈做事</a:t>
            </a:r>
            <a:endParaRPr lang="en-US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115888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n-US" alt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  </a:t>
            </a:r>
            <a:r>
              <a:rPr 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父神將聖靈給求祂的人</a:t>
            </a:r>
            <a:endParaRPr lang="en-US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115888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n-US" alt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  </a:t>
            </a:r>
            <a:r>
              <a:rPr 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父所應許的，子也求賜的</a:t>
            </a:r>
            <a:endParaRPr lang="en-US" altLang="zh-TW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文鼎特明" panose="020B0609010101010101" pitchFamily="49" charset="-12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endParaRPr lang="en-US" altLang="zh-TW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文鼎特明" panose="020B0609010101010101" pitchFamily="49" charset="-12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endParaRPr lang="en-US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2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C06BD9-FC04-EC11-86B6-B120763886AD}"/>
              </a:ext>
            </a:extLst>
          </p:cNvPr>
          <p:cNvSpPr txBox="1"/>
          <p:nvPr/>
        </p:nvSpPr>
        <p:spPr>
          <a:xfrm>
            <a:off x="1058831" y="926282"/>
            <a:ext cx="10354235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dirty="0">
                <a:solidFill>
                  <a:srgbClr val="0070C0"/>
                </a:solidFill>
                <a:ea typeface="超研澤粗魏碑" panose="02010609010101010101" pitchFamily="49" charset="-120"/>
              </a:rPr>
              <a:t>約翰福音 </a:t>
            </a:r>
            <a:r>
              <a:rPr lang="en-US" altLang="zh-TW" sz="2400" dirty="0">
                <a:solidFill>
                  <a:srgbClr val="0070C0"/>
                </a:solidFill>
                <a:ea typeface="超研澤粗魏碑" panose="02010609010101010101" pitchFamily="49" charset="-120"/>
              </a:rPr>
              <a:t>14:15-17</a:t>
            </a:r>
          </a:p>
          <a:p>
            <a:r>
              <a:rPr lang="zh-TW" altLang="en-US" sz="3200" dirty="0">
                <a:solidFill>
                  <a:srgbClr val="C00000"/>
                </a:solidFill>
                <a:ea typeface="超研澤粗魏碑" panose="02010609010101010101" pitchFamily="49" charset="-120"/>
              </a:rPr>
              <a:t>你們若愛我，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就必遵守我的命令。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endParaRPr lang="en-US" altLang="zh-TW" sz="16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我要求父，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父就另外賜給你們</a:t>
            </a:r>
            <a:r>
              <a:rPr lang="zh-TW" altLang="en-US" sz="3200" dirty="0">
                <a:solidFill>
                  <a:srgbClr val="C00000"/>
                </a:solidFill>
                <a:ea typeface="超研澤粗魏碑" panose="02010609010101010101" pitchFamily="49" charset="-120"/>
              </a:rPr>
              <a:t>一位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FFFF00"/>
                </a:highlight>
                <a:ea typeface="超研澤粗魏碑" panose="02010609010101010101" pitchFamily="49" charset="-120"/>
              </a:rPr>
              <a:t>保惠師</a:t>
            </a:r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（訓慰師），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叫他永遠與你們同在，</a:t>
            </a:r>
            <a:r>
              <a:rPr lang="zh-TW" altLang="en-US" sz="3200" dirty="0">
                <a:solidFill>
                  <a:srgbClr val="C00000"/>
                </a:solidFill>
                <a:ea typeface="超研澤粗魏碑" panose="02010609010101010101" pitchFamily="49" charset="-120"/>
              </a:rPr>
              <a:t>就是</a:t>
            </a:r>
            <a:r>
              <a:rPr lang="zh-TW" altLang="en-US" sz="3200" dirty="0">
                <a:solidFill>
                  <a:srgbClr val="C00000"/>
                </a:solidFill>
                <a:highlight>
                  <a:srgbClr val="FFFF00"/>
                </a:highlight>
                <a:ea typeface="超研澤粗魏碑" panose="02010609010101010101" pitchFamily="49" charset="-120"/>
              </a:rPr>
              <a:t>真理的聖靈</a:t>
            </a:r>
            <a:r>
              <a:rPr lang="zh-TW" altLang="en-US" sz="3200" dirty="0">
                <a:solidFill>
                  <a:srgbClr val="C00000"/>
                </a:solidFill>
                <a:ea typeface="超研澤粗魏碑" panose="02010609010101010101" pitchFamily="49" charset="-120"/>
              </a:rPr>
              <a:t>，</a:t>
            </a:r>
            <a:endParaRPr lang="en-US" altLang="zh-TW" sz="3200" dirty="0">
              <a:solidFill>
                <a:srgbClr val="C00000"/>
              </a:solidFill>
              <a:ea typeface="超研澤粗魏碑" panose="02010609010101010101" pitchFamily="49" charset="-120"/>
            </a:endParaRPr>
          </a:p>
          <a:p>
            <a:endParaRPr lang="en-US" altLang="zh-TW" sz="16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乃世人不能接受的；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r>
              <a:rPr lang="zh-TW" altLang="en-US" sz="3200" dirty="0">
                <a:solidFill>
                  <a:srgbClr val="002060"/>
                </a:solidFill>
                <a:ea typeface="超研澤粗魏碑" panose="02010609010101010101" pitchFamily="49" charset="-120"/>
              </a:rPr>
              <a:t>因為不見他，也不認識他。</a:t>
            </a:r>
            <a:endParaRPr lang="en-US" altLang="zh-TW" sz="3200" dirty="0">
              <a:solidFill>
                <a:srgbClr val="002060"/>
              </a:solidFill>
              <a:ea typeface="超研澤粗魏碑" panose="02010609010101010101" pitchFamily="49" charset="-120"/>
            </a:endParaRPr>
          </a:p>
          <a:p>
            <a:r>
              <a:rPr lang="zh-TW" altLang="en-US" sz="3200" dirty="0">
                <a:solidFill>
                  <a:srgbClr val="C00000"/>
                </a:solidFill>
                <a:ea typeface="超研澤粗魏碑" panose="02010609010101010101" pitchFamily="49" charset="-120"/>
              </a:rPr>
              <a:t>你們卻認識他，因他常與你們同在，也要在你們裏面。</a:t>
            </a:r>
            <a:endParaRPr lang="en-US" altLang="zh-TW" sz="3200" dirty="0">
              <a:solidFill>
                <a:srgbClr val="C00000"/>
              </a:solidFill>
              <a:ea typeface="超研澤粗魏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343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C06BD9-FC04-EC11-86B6-B120763886AD}"/>
              </a:ext>
            </a:extLst>
          </p:cNvPr>
          <p:cNvSpPr txBox="1"/>
          <p:nvPr/>
        </p:nvSpPr>
        <p:spPr>
          <a:xfrm>
            <a:off x="2087532" y="726257"/>
            <a:ext cx="4513294" cy="333873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TW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文鼎特黑" panose="020B0609010101010101" pitchFamily="49" charset="-120"/>
                <a:cs typeface="Calibri" panose="020F0502020204030204" pitchFamily="34" charset="0"/>
              </a:rPr>
              <a:t>一、真理的聖靈</a:t>
            </a:r>
            <a:endParaRPr lang="en-US" altLang="zh-TW" sz="3600" dirty="0">
              <a:solidFill>
                <a:srgbClr val="0070C0"/>
              </a:solidFill>
              <a:effectLst/>
              <a:latin typeface="Calibri" panose="020F0502020204030204" pitchFamily="34" charset="0"/>
              <a:ea typeface="文鼎特黑" panose="020B0609010101010101" pitchFamily="49" charset="-12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en-US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n-US" alt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  </a:t>
            </a:r>
            <a:r>
              <a:rPr 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永遠與</a:t>
            </a:r>
            <a:r>
              <a:rPr lang="zh-TW" altLang="en-US" sz="3600" dirty="0">
                <a:solidFill>
                  <a:srgbClr val="C00000"/>
                </a:solidFill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我</a:t>
            </a:r>
            <a:r>
              <a:rPr lang="zh-TW" altLang="en-US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們</a:t>
            </a:r>
            <a:r>
              <a:rPr 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同在</a:t>
            </a:r>
            <a:endParaRPr lang="en-US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n-US" alt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  </a:t>
            </a:r>
            <a:r>
              <a:rPr lang="zh-TW" altLang="en-US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我</a:t>
            </a:r>
            <a:r>
              <a:rPr 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們卻</a:t>
            </a:r>
            <a:r>
              <a:rPr lang="zh-TW" altLang="en-US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是</a:t>
            </a:r>
            <a:r>
              <a:rPr 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認識他</a:t>
            </a:r>
            <a:endParaRPr lang="en-US" altLang="zh-TW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文鼎特明" panose="020B0609010101010101" pitchFamily="49" charset="-12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n-US" altLang="zh-TW" sz="3600" dirty="0">
                <a:solidFill>
                  <a:srgbClr val="C00000"/>
                </a:solidFill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  </a:t>
            </a:r>
            <a:r>
              <a:rPr lang="zh-TW" altLang="en-US" sz="3600" dirty="0">
                <a:solidFill>
                  <a:srgbClr val="C00000"/>
                </a:solidFill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要住</a:t>
            </a:r>
            <a:r>
              <a:rPr 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在</a:t>
            </a:r>
            <a:r>
              <a:rPr lang="zh-TW" altLang="en-US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我</a:t>
            </a:r>
            <a:r>
              <a:rPr 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文鼎特明" panose="020B0609010101010101" pitchFamily="49" charset="-120"/>
                <a:cs typeface="Times New Roman" panose="02020603050405020304" pitchFamily="18" charset="0"/>
              </a:rPr>
              <a:t>們裏面</a:t>
            </a:r>
            <a:endParaRPr lang="en-US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345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826375-B535-DB38-939F-1217A87B1DCF}"/>
              </a:ext>
            </a:extLst>
          </p:cNvPr>
          <p:cNvSpPr txBox="1"/>
          <p:nvPr/>
        </p:nvSpPr>
        <p:spPr>
          <a:xfrm>
            <a:off x="2040435" y="986229"/>
            <a:ext cx="69810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3200" dirty="0">
                <a:solidFill>
                  <a:schemeClr val="bg1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然而，我將真情告訴你們，</a:t>
            </a:r>
            <a:endParaRPr lang="en-US" altLang="zh-TW" sz="3200" dirty="0">
              <a:solidFill>
                <a:schemeClr val="bg1"/>
              </a:solidFill>
              <a:latin typeface="文鼎特黑" panose="020B0609010101010101" pitchFamily="49" charset="-120"/>
              <a:ea typeface="文鼎特黑" panose="020B0609010101010101" pitchFamily="49" charset="-120"/>
              <a:cs typeface="文鼎特黑" panose="020B0609010101010101" pitchFamily="49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3200" dirty="0">
                <a:solidFill>
                  <a:schemeClr val="bg1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我去是與你們有益的；</a:t>
            </a:r>
            <a:endParaRPr lang="en-US" altLang="zh-TW" sz="3200" dirty="0">
              <a:solidFill>
                <a:schemeClr val="bg1"/>
              </a:solidFill>
              <a:latin typeface="文鼎特黑" panose="020B0609010101010101" pitchFamily="49" charset="-120"/>
              <a:ea typeface="文鼎特黑" panose="020B0609010101010101" pitchFamily="49" charset="-120"/>
              <a:cs typeface="文鼎特黑" panose="020B0609010101010101" pitchFamily="49" charset="-120"/>
            </a:endParaRPr>
          </a:p>
          <a:p>
            <a:pPr>
              <a:spcAft>
                <a:spcPts val="600"/>
              </a:spcAft>
            </a:pPr>
            <a:endParaRPr lang="en-US" altLang="zh-TW" sz="3200" dirty="0">
              <a:solidFill>
                <a:schemeClr val="bg1"/>
              </a:solidFill>
              <a:latin typeface="文鼎特黑" panose="020B0609010101010101" pitchFamily="49" charset="-120"/>
              <a:ea typeface="文鼎特黑" panose="020B0609010101010101" pitchFamily="49" charset="-120"/>
              <a:cs typeface="文鼎特黑" panose="020B0609010101010101" pitchFamily="49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3200" dirty="0">
                <a:solidFill>
                  <a:schemeClr val="bg1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我若不去，保惠師就不到你們這裏來；</a:t>
            </a:r>
            <a:endParaRPr lang="en-US" altLang="zh-TW" sz="3200" dirty="0">
              <a:solidFill>
                <a:schemeClr val="bg1"/>
              </a:solidFill>
              <a:latin typeface="文鼎特黑" panose="020B0609010101010101" pitchFamily="49" charset="-120"/>
              <a:ea typeface="文鼎特黑" panose="020B0609010101010101" pitchFamily="49" charset="-120"/>
              <a:cs typeface="文鼎特黑" panose="020B0609010101010101" pitchFamily="49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3200" dirty="0">
                <a:solidFill>
                  <a:schemeClr val="bg1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文鼎特黑" panose="020B0609010101010101" pitchFamily="49" charset="-120"/>
              </a:rPr>
              <a:t>我若去，就差他來。</a:t>
            </a:r>
            <a:endParaRPr lang="en-US" altLang="zh-TW" sz="3200" dirty="0">
              <a:solidFill>
                <a:schemeClr val="bg1"/>
              </a:solidFill>
              <a:latin typeface="文鼎特黑" panose="020B0609010101010101" pitchFamily="49" charset="-120"/>
              <a:ea typeface="文鼎特黑" panose="020B0609010101010101" pitchFamily="49" charset="-120"/>
              <a:cs typeface="文鼎特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2461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1176</Words>
  <Application>Microsoft Office PowerPoint</Application>
  <PresentationFormat>Widescreen</PresentationFormat>
  <Paragraphs>164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AvenirNext LT Pro Medium</vt:lpstr>
      <vt:lpstr>KaiTi</vt:lpstr>
      <vt:lpstr>文鼎特明</vt:lpstr>
      <vt:lpstr>文鼎特黑</vt:lpstr>
      <vt:lpstr>文鼎粗魏碑</vt:lpstr>
      <vt:lpstr>Aharoni</vt:lpstr>
      <vt:lpstr>Arial</vt:lpstr>
      <vt:lpstr>Avenir Next LT Pro</vt:lpstr>
      <vt:lpstr>Calibri</vt:lpstr>
      <vt:lpstr>Calibri Light</vt:lpstr>
      <vt:lpstr>Sabon Next LT</vt:lpstr>
      <vt:lpstr>Times New Roman</vt:lpstr>
      <vt:lpstr>Wingdings</vt:lpstr>
      <vt:lpstr>Office Theme</vt:lpstr>
      <vt:lpstr>DappledVTI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 Chang</dc:creator>
  <cp:lastModifiedBy>SC Chang</cp:lastModifiedBy>
  <cp:revision>6</cp:revision>
  <dcterms:created xsi:type="dcterms:W3CDTF">2023-05-22T04:14:55Z</dcterms:created>
  <dcterms:modified xsi:type="dcterms:W3CDTF">2023-05-28T14:25:15Z</dcterms:modified>
</cp:coreProperties>
</file>